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media/image2.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 id="2147483675" r:id="rId4"/>
    <p:sldMasterId id="2147483689" r:id="rId5"/>
  </p:sldMasterIdLst>
  <p:notesMasterIdLst>
    <p:notesMasterId r:id="rId7"/>
  </p:notesMasterIdLst>
  <p:sldIdLst>
    <p:sldId id="256" r:id="rId6"/>
    <p:sldId id="257" r:id="rId8"/>
    <p:sldId id="258" r:id="rId9"/>
    <p:sldId id="11089920" r:id="rId10"/>
    <p:sldId id="11089923" r:id="rId11"/>
    <p:sldId id="11089925" r:id="rId12"/>
    <p:sldId id="11089924" r:id="rId13"/>
    <p:sldId id="11089945" r:id="rId14"/>
    <p:sldId id="11089887" r:id="rId15"/>
    <p:sldId id="11089911" r:id="rId16"/>
    <p:sldId id="11089941" r:id="rId17"/>
    <p:sldId id="383" r:id="rId18"/>
    <p:sldId id="11089936" r:id="rId19"/>
    <p:sldId id="11089935" r:id="rId20"/>
    <p:sldId id="11089940" r:id="rId21"/>
    <p:sldId id="11089864" r:id="rId22"/>
    <p:sldId id="11089944" r:id="rId23"/>
    <p:sldId id="11089942" r:id="rId24"/>
    <p:sldId id="11089915" r:id="rId25"/>
    <p:sldId id="11089933" r:id="rId26"/>
    <p:sldId id="479" r:id="rId27"/>
    <p:sldId id="279" r:id="rId28"/>
  </p:sldIdLst>
  <p:sldSz cx="12192000" cy="6858000"/>
  <p:notesSz cx="6858000" cy="9144000"/>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9C9487E6-347B-4CFC-A717-074E8383089B}">
          <p14:sldIdLst>
            <p14:sldId id="256"/>
            <p14:sldId id="257"/>
            <p14:sldId id="258"/>
            <p14:sldId id="11089920"/>
            <p14:sldId id="11089923"/>
            <p14:sldId id="11089925"/>
            <p14:sldId id="11089924"/>
            <p14:sldId id="11089945"/>
            <p14:sldId id="11089887"/>
            <p14:sldId id="11089911"/>
            <p14:sldId id="11089941"/>
            <p14:sldId id="383"/>
            <p14:sldId id="11089936"/>
            <p14:sldId id="11089935"/>
            <p14:sldId id="11089940"/>
            <p14:sldId id="11089864"/>
            <p14:sldId id="11089944"/>
            <p14:sldId id="11089942"/>
            <p14:sldId id="11089915"/>
            <p14:sldId id="11089933"/>
            <p14:sldId id="479"/>
            <p14:sldId id="279"/>
          </p14:sldIdLst>
        </p14:section>
        <p14:section name="默认节" id="{1747030E-CC68-4EF0-B4D0-64ADF6B7D522}">
          <p14:sldIdLst/>
        </p14:section>
      </p14:sectionLst>
    </p:ext>
    <p:ext uri="{EFAFB233-063F-42B5-8137-9DF3F51BA10A}">
      <p15:sldGuideLst xmlns:p15="http://schemas.microsoft.com/office/powerpoint/2012/main">
        <p15:guide id="1" orient="horz" pos="2177" userDrawn="1">
          <p15:clr>
            <a:srgbClr val="A4A3A4"/>
          </p15:clr>
        </p15:guide>
        <p15:guide id="2" pos="31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LL" initials="D"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AC2"/>
    <a:srgbClr val="1888F8"/>
    <a:srgbClr val="5454F0"/>
    <a:srgbClr val="8F70D4"/>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ABFCF23-3B69-468F-B69F-88F6DE6A72F2}" styleName="中度样式 1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1" autoAdjust="0"/>
    <p:restoredTop sz="94660"/>
  </p:normalViewPr>
  <p:slideViewPr>
    <p:cSldViewPr snapToGrid="0" showGuides="1">
      <p:cViewPr varScale="1">
        <p:scale>
          <a:sx n="108" d="100"/>
          <a:sy n="108" d="100"/>
        </p:scale>
        <p:origin x="78" y="102"/>
      </p:cViewPr>
      <p:guideLst>
        <p:guide orient="horz" pos="2177"/>
        <p:guide pos="31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8" Type="http://schemas.openxmlformats.org/officeDocument/2006/relationships/slide" Target="slides/slide2.xml"/><Relationship Id="rId7" Type="http://schemas.openxmlformats.org/officeDocument/2006/relationships/notesMaster" Target="notesMasters/notesMaster1.xml"/><Relationship Id="rId6" Type="http://schemas.openxmlformats.org/officeDocument/2006/relationships/slide" Target="slides/slide1.xml"/><Relationship Id="rId5" Type="http://schemas.openxmlformats.org/officeDocument/2006/relationships/slideMaster" Target="slideMasters/slideMaster4.xml"/><Relationship Id="rId4" Type="http://schemas.openxmlformats.org/officeDocument/2006/relationships/slideMaster" Target="slideMasters/slideMaster3.xml"/><Relationship Id="rId33" Type="http://schemas.openxmlformats.org/officeDocument/2006/relationships/tags" Target="tags/tag619.xml"/><Relationship Id="rId32" Type="http://schemas.openxmlformats.org/officeDocument/2006/relationships/commentAuthors" Target="commentAuthors.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Master" Target="slideMasters/slideMaster2.xml"/><Relationship Id="rId29" Type="http://schemas.openxmlformats.org/officeDocument/2006/relationships/presProps" Target="presProps.xml"/><Relationship Id="rId28" Type="http://schemas.openxmlformats.org/officeDocument/2006/relationships/slide" Target="slides/slide22.xml"/><Relationship Id="rId27" Type="http://schemas.openxmlformats.org/officeDocument/2006/relationships/slide" Target="slides/slide21.xml"/><Relationship Id="rId26" Type="http://schemas.openxmlformats.org/officeDocument/2006/relationships/slide" Target="slides/slide20.xml"/><Relationship Id="rId25" Type="http://schemas.openxmlformats.org/officeDocument/2006/relationships/slide" Target="slides/slide19.xml"/><Relationship Id="rId24" Type="http://schemas.openxmlformats.org/officeDocument/2006/relationships/slide" Target="slides/slide18.xml"/><Relationship Id="rId23" Type="http://schemas.openxmlformats.org/officeDocument/2006/relationships/slide" Target="slides/slide17.xml"/><Relationship Id="rId22" Type="http://schemas.openxmlformats.org/officeDocument/2006/relationships/slide" Target="slides/slide16.xml"/><Relationship Id="rId21" Type="http://schemas.openxmlformats.org/officeDocument/2006/relationships/slide" Target="slides/slide15.xml"/><Relationship Id="rId20" Type="http://schemas.openxmlformats.org/officeDocument/2006/relationships/slide" Target="slides/slide14.xml"/><Relationship Id="rId2" Type="http://schemas.openxmlformats.org/officeDocument/2006/relationships/theme" Target="theme/theme1.xml"/><Relationship Id="rId19" Type="http://schemas.openxmlformats.org/officeDocument/2006/relationships/slide" Target="slides/slide13.xml"/><Relationship Id="rId18" Type="http://schemas.openxmlformats.org/officeDocument/2006/relationships/slide" Target="slides/slide12.xml"/><Relationship Id="rId17" Type="http://schemas.openxmlformats.org/officeDocument/2006/relationships/slide" Target="slides/slide11.xml"/><Relationship Id="rId16" Type="http://schemas.openxmlformats.org/officeDocument/2006/relationships/slide" Target="slides/slide10.xml"/><Relationship Id="rId15" Type="http://schemas.openxmlformats.org/officeDocument/2006/relationships/slide" Target="slides/slide9.xml"/><Relationship Id="rId14" Type="http://schemas.openxmlformats.org/officeDocument/2006/relationships/slide" Target="slides/slide8.xml"/><Relationship Id="rId13" Type="http://schemas.openxmlformats.org/officeDocument/2006/relationships/slide" Target="slides/slide7.xml"/><Relationship Id="rId12" Type="http://schemas.openxmlformats.org/officeDocument/2006/relationships/slide" Target="slides/slide6.xml"/><Relationship Id="rId11" Type="http://schemas.openxmlformats.org/officeDocument/2006/relationships/slide" Target="slides/slide5.xml"/><Relationship Id="rId10" Type="http://schemas.openxmlformats.org/officeDocument/2006/relationships/slide" Target="slides/slide4.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75F6F2-3CD5-4A25-970E-613348632A3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044511-4BCA-4D0B-B4DE-D7A7C670DCE7}"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5D0DACE-38E0-42D2-9336-2B707D34BC6D}" type="slidenum">
              <a:rPr kumimoji="0" lang="zh-CN" altLang="en-US" sz="1200" b="0" i="0" u="none" strike="noStrike" kern="1200" cap="none" spc="0" normalizeH="0" baseline="0" noProof="0" smtClean="0">
                <a:ln>
                  <a:noFill/>
                </a:ln>
                <a:solidFill>
                  <a:prstClr val="black"/>
                </a:solidFill>
                <a:effectLst/>
                <a:uLnTx/>
                <a:uFillTx/>
                <a:latin typeface="微软雅黑" panose="020B0503020204020204" charset="-122"/>
                <a:ea typeface="微软雅黑" panose="020B0503020204020204" charset="-122"/>
                <a:cs typeface="+mn-cs"/>
              </a:rPr>
            </a:fld>
            <a:endParaRPr kumimoji="0" lang="zh-CN" altLang="en-US" sz="12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E01D2AB-D8F6-4361-80F7-BCE9DDD1A5C7}"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2A75D99-2AE7-49F1-BB03-59E2BF5579C1}"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07E0EBE-EC6C-42CA-B851-E8A5E8A37498}"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07E0EBE-EC6C-42CA-B851-E8A5E8A37498}"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5D0DACE-38E0-42D2-9336-2B707D34BC6D}" type="slidenum">
              <a:rPr kumimoji="0" lang="zh-CN" altLang="en-US" sz="1200" b="0" i="0" u="none" strike="noStrike" kern="1200" cap="none" spc="0" normalizeH="0" baseline="0" noProof="0" smtClean="0">
                <a:ln>
                  <a:noFill/>
                </a:ln>
                <a:solidFill>
                  <a:prstClr val="black"/>
                </a:solidFill>
                <a:effectLst/>
                <a:uLnTx/>
                <a:uFillTx/>
                <a:latin typeface="微软雅黑" panose="020B0503020204020204" charset="-122"/>
                <a:ea typeface="微软雅黑" panose="020B0503020204020204" charset="-122"/>
                <a:cs typeface="+mn-cs"/>
              </a:rPr>
            </a:fld>
            <a:endParaRPr kumimoji="0" lang="zh-CN" altLang="en-US" sz="12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2A75D99-2AE7-49F1-BB03-59E2BF5579C1}"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E01D2AB-D8F6-4361-80F7-BCE9DDD1A5C7}"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E01D2AB-D8F6-4361-80F7-BCE9DDD1A5C7}"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2A75D99-2AE7-49F1-BB03-59E2BF5579C1}"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E01D2AB-D8F6-4361-80F7-BCE9DDD1A5C7}"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E01D2AB-D8F6-4361-80F7-BCE9DDD1A5C7}"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2A75D99-2AE7-49F1-BB03-59E2BF5579C1}"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E01D2AB-D8F6-4361-80F7-BCE9DDD1A5C7}"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7" Type="http://schemas.openxmlformats.org/officeDocument/2006/relationships/image" Target="../media/image3.jpeg"/><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7" Type="http://schemas.openxmlformats.org/officeDocument/2006/relationships/image" Target="../media/image3.jpeg"/><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8" Type="http://schemas.openxmlformats.org/officeDocument/2006/relationships/tags" Target="../tags/tag18.xml"/><Relationship Id="rId7" Type="http://schemas.openxmlformats.org/officeDocument/2006/relationships/image" Target="../media/image5.png"/><Relationship Id="rId6" Type="http://schemas.openxmlformats.org/officeDocument/2006/relationships/image" Target="../media/image4.jpeg"/><Relationship Id="rId5" Type="http://schemas.openxmlformats.org/officeDocument/2006/relationships/tags" Target="../tags/tag17.xml"/><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4" Type="http://schemas.openxmlformats.org/officeDocument/2006/relationships/tags" Target="../tags/tag19.xml"/><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4" Type="http://schemas.openxmlformats.org/officeDocument/2006/relationships/tags" Target="../tags/tag20.xml"/><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6" Type="http://schemas.openxmlformats.org/officeDocument/2006/relationships/tags" Target="../tags/tag23.xml"/><Relationship Id="rId5" Type="http://schemas.openxmlformats.org/officeDocument/2006/relationships/image" Target="../media/image5.png"/><Relationship Id="rId4" Type="http://schemas.openxmlformats.org/officeDocument/2006/relationships/image" Target="../media/image4.jpeg"/><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10083C60-82EC-43BB-8941-07AECB3A15B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1BF81BE-1412-4958-8515-1EB4D9F84E49}"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10083C60-82EC-43BB-8941-07AECB3A15B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1BF81BE-1412-4958-8515-1EB4D9F84E49}"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10083C60-82EC-43BB-8941-07AECB3A15B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1BF81BE-1412-4958-8515-1EB4D9F84E49}"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章节页">
    <p:spTree>
      <p:nvGrpSpPr>
        <p:cNvPr id="1" name=""/>
        <p:cNvGrpSpPr/>
        <p:nvPr/>
      </p:nvGrpSpPr>
      <p:grpSpPr>
        <a:xfrm>
          <a:off x="0" y="0"/>
          <a:ext cx="0" cy="0"/>
          <a:chOff x="0" y="0"/>
          <a:chExt cx="0" cy="0"/>
        </a:xfrm>
      </p:grpSpPr>
      <p:sp>
        <p:nvSpPr>
          <p:cNvPr id="66" name="矩形 65"/>
          <p:cNvSpPr/>
          <p:nvPr userDrawn="1"/>
        </p:nvSpPr>
        <p:spPr>
          <a:xfrm>
            <a:off x="0" y="1764872"/>
            <a:ext cx="12192000" cy="3328257"/>
          </a:xfrm>
          <a:prstGeom prst="rect">
            <a:avLst/>
          </a:prstGeom>
          <a:solidFill>
            <a:schemeClr val="accent1"/>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ea"/>
              <a:sym typeface="+mn-lt"/>
            </a:endParaRPr>
          </a:p>
        </p:txBody>
      </p:sp>
      <p:cxnSp>
        <p:nvCxnSpPr>
          <p:cNvPr id="70" name="直接连接符 69"/>
          <p:cNvCxnSpPr/>
          <p:nvPr/>
        </p:nvCxnSpPr>
        <p:spPr>
          <a:xfrm>
            <a:off x="996403" y="3428999"/>
            <a:ext cx="3773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文本占位符 3"/>
          <p:cNvSpPr>
            <a:spLocks noGrp="1"/>
          </p:cNvSpPr>
          <p:nvPr userDrawn="1">
            <p:ph type="body" sz="quarter" idx="10" hasCustomPrompt="1"/>
          </p:nvPr>
        </p:nvSpPr>
        <p:spPr>
          <a:xfrm>
            <a:off x="2465501" y="2552244"/>
            <a:ext cx="5716686" cy="707886"/>
          </a:xfrm>
        </p:spPr>
        <p:txBody>
          <a:bodyPr anchor="ctr" anchorCtr="0">
            <a:normAutofit/>
          </a:bodyPr>
          <a:lstStyle>
            <a:lvl1pPr marL="0" indent="0">
              <a:buFontTx/>
              <a:buNone/>
              <a:defRPr kumimoji="0" lang="zh-CN" altLang="en-US" sz="4000" b="1" i="0" u="none" strike="noStrike" kern="1200" cap="none" spc="0" normalizeH="0" baseline="0" dirty="0" smtClean="0">
                <a:ln>
                  <a:noFill/>
                </a:ln>
                <a:solidFill>
                  <a:prstClr val="white"/>
                </a:solidFill>
                <a:effectLst/>
                <a:uLnTx/>
                <a:uFillTx/>
                <a:latin typeface="Arial" panose="020B0604020202020204"/>
                <a:ea typeface="微软雅黑" panose="020B0503020204020204" charset="-122"/>
                <a:cs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XX</a:t>
            </a:r>
            <a:endParaRPr lang="zh-CN" altLang="en-US" dirty="0"/>
          </a:p>
        </p:txBody>
      </p:sp>
      <p:sp>
        <p:nvSpPr>
          <p:cNvPr id="127" name="文本占位符 3"/>
          <p:cNvSpPr>
            <a:spLocks noGrp="1"/>
          </p:cNvSpPr>
          <p:nvPr>
            <p:ph type="body" sz="quarter" idx="11" hasCustomPrompt="1"/>
          </p:nvPr>
        </p:nvSpPr>
        <p:spPr>
          <a:xfrm>
            <a:off x="882188" y="3684327"/>
            <a:ext cx="7299999" cy="887667"/>
          </a:xfrm>
        </p:spPr>
        <p:txBody>
          <a:bodyPr>
            <a:noAutofit/>
          </a:bodyPr>
          <a:lstStyle>
            <a:lvl1pPr marL="0" indent="0">
              <a:buFontTx/>
              <a:buNone/>
              <a:defRPr lang="zh-CN" altLang="en-US" sz="4800" b="1" kern="1200" spc="400" dirty="0" smtClean="0">
                <a:solidFill>
                  <a:prstClr val="white"/>
                </a:solidFill>
                <a:latin typeface="Arial" panose="020B0604020202020204"/>
                <a:ea typeface="微软雅黑" panose="020B0503020204020204" charset="-122"/>
                <a:cs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t>输入标题文本</a:t>
            </a:r>
            <a:endParaRPr lang="zh-CN" altLang="en-US" dirty="0"/>
          </a:p>
        </p:txBody>
      </p:sp>
      <p:pic>
        <p:nvPicPr>
          <p:cNvPr id="128" name="图形 127"/>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863687" y="1559486"/>
            <a:ext cx="5172316" cy="3739027"/>
          </a:xfrm>
          <a:prstGeom prst="rect">
            <a:avLst/>
          </a:prstGeom>
        </p:spPr>
      </p:pic>
      <p:sp>
        <p:nvSpPr>
          <p:cNvPr id="5" name="矩形 4"/>
          <p:cNvSpPr/>
          <p:nvPr userDrawn="1"/>
        </p:nvSpPr>
        <p:spPr>
          <a:xfrm>
            <a:off x="875308" y="2536911"/>
            <a:ext cx="1503040" cy="707886"/>
          </a:xfrm>
          <a:prstGeom prst="rect">
            <a:avLst/>
          </a:prstGeom>
        </p:spPr>
        <p:txBody>
          <a:bodyPr wrap="none">
            <a:spAutoFit/>
          </a:bodyPr>
          <a:lstStyle/>
          <a:p>
            <a:r>
              <a:rPr kumimoji="0" lang="en-US" altLang="zh-CN" sz="4000" b="0" i="0" u="none" strike="noStrike" kern="1200" cap="none" spc="0" normalizeH="0" baseline="0" dirty="0">
                <a:ln>
                  <a:noFill/>
                </a:ln>
                <a:solidFill>
                  <a:prstClr val="white"/>
                </a:solidFill>
                <a:effectLst/>
                <a:uLnTx/>
                <a:uFillTx/>
                <a:latin typeface="Arial" panose="020B0604020202020204"/>
                <a:ea typeface="微软雅黑" panose="020B0503020204020204" charset="-122"/>
                <a:cs typeface="+mn-ea"/>
              </a:rPr>
              <a:t>PART</a:t>
            </a:r>
            <a:endParaRPr kumimoji="0" lang="zh-CN" altLang="en-US" sz="4000" b="0" i="0" u="none" strike="noStrike" kern="1200" cap="none" spc="0" normalizeH="0" baseline="0" dirty="0">
              <a:ln>
                <a:noFill/>
              </a:ln>
              <a:solidFill>
                <a:prstClr val="white"/>
              </a:solidFill>
              <a:effectLst/>
              <a:uLnTx/>
              <a:uFillTx/>
              <a:latin typeface="Arial" panose="020B0604020202020204"/>
              <a:ea typeface="微软雅黑" panose="020B0503020204020204" charset="-122"/>
              <a:cs typeface="+mn-ea"/>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10083C60-82EC-43BB-8941-07AECB3A15B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1BF81BE-1412-4958-8515-1EB4D9F84E49}"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10083C60-82EC-43BB-8941-07AECB3A15B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1BF81BE-1412-4958-8515-1EB4D9F84E49}"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10083C60-82EC-43BB-8941-07AECB3A15B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1BF81BE-1412-4958-8515-1EB4D9F84E49}"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10083C60-82EC-43BB-8941-07AECB3A15B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1BF81BE-1412-4958-8515-1EB4D9F84E49}"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10083C60-82EC-43BB-8941-07AECB3A15B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1BF81BE-1412-4958-8515-1EB4D9F84E49}"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10083C60-82EC-43BB-8941-07AECB3A15B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1BF81BE-1412-4958-8515-1EB4D9F84E49}"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0083C60-82EC-43BB-8941-07AECB3A15B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1BF81BE-1412-4958-8515-1EB4D9F84E49}"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10083C60-82EC-43BB-8941-07AECB3A15B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1BF81BE-1412-4958-8515-1EB4D9F84E49}"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10083C60-82EC-43BB-8941-07AECB3A15B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1BF81BE-1412-4958-8515-1EB4D9F84E49}"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10083C60-82EC-43BB-8941-07AECB3A15B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1BF81BE-1412-4958-8515-1EB4D9F84E49}"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10083C60-82EC-43BB-8941-07AECB3A15B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1BF81BE-1412-4958-8515-1EB4D9F84E49}"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10083C60-82EC-43BB-8941-07AECB3A15B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1BF81BE-1412-4958-8515-1EB4D9F84E49}" type="slidenum">
              <a:rPr lang="zh-CN" altLang="en-US" smtClean="0"/>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p:transition spd="med">
    <p:pull/>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10083C60-82EC-43BB-8941-07AECB3A15B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1BF81BE-1412-4958-8515-1EB4D9F84E49}" type="slidenum">
              <a:rPr lang="zh-CN" altLang="en-US" smtClean="0"/>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10083C60-82EC-43BB-8941-07AECB3A15B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1BF81BE-1412-4958-8515-1EB4D9F84E49}" type="slidenum">
              <a:rPr lang="zh-CN" altLang="en-US" smtClean="0"/>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10083C60-82EC-43BB-8941-07AECB3A15B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1BF81BE-1412-4958-8515-1EB4D9F84E49}" type="slidenum">
              <a:rPr lang="zh-CN" altLang="en-US" smtClean="0"/>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10083C60-82EC-43BB-8941-07AECB3A15B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1BF81BE-1412-4958-8515-1EB4D9F84E49}"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10083C60-82EC-43BB-8941-07AECB3A15B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1BF81BE-1412-4958-8515-1EB4D9F84E49}"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10083C60-82EC-43BB-8941-07AECB3A15B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1BF81BE-1412-4958-8515-1EB4D9F84E49}" type="slidenum">
              <a:rPr lang="zh-CN" altLang="en-US" smtClean="0"/>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10083C60-82EC-43BB-8941-07AECB3A15B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1BF81BE-1412-4958-8515-1EB4D9F84E49}" type="slidenum">
              <a:rPr lang="zh-CN" altLang="en-US" smtClean="0"/>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0083C60-82EC-43BB-8941-07AECB3A15B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1BF81BE-1412-4958-8515-1EB4D9F84E49}" type="slidenum">
              <a:rPr lang="zh-CN" altLang="en-US" smtClean="0"/>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10083C60-82EC-43BB-8941-07AECB3A15B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1BF81BE-1412-4958-8515-1EB4D9F84E49}" type="slidenum">
              <a:rPr lang="zh-CN" altLang="en-US" smtClean="0"/>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10083C60-82EC-43BB-8941-07AECB3A15B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1BF81BE-1412-4958-8515-1EB4D9F84E49}" type="slidenum">
              <a:rPr lang="zh-CN" altLang="en-US" smtClean="0"/>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10083C60-82EC-43BB-8941-07AECB3A15B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1BF81BE-1412-4958-8515-1EB4D9F84E49}" type="slidenum">
              <a:rPr lang="zh-CN" altLang="en-US" smtClean="0"/>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10083C60-82EC-43BB-8941-07AECB3A15B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1BF81BE-1412-4958-8515-1EB4D9F84E49}" type="slidenum">
              <a:rPr lang="zh-CN" altLang="en-US" smtClean="0"/>
            </a:fld>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章节页">
    <p:spTree>
      <p:nvGrpSpPr>
        <p:cNvPr id="1" name=""/>
        <p:cNvGrpSpPr/>
        <p:nvPr/>
      </p:nvGrpSpPr>
      <p:grpSpPr>
        <a:xfrm>
          <a:off x="0" y="0"/>
          <a:ext cx="0" cy="0"/>
          <a:chOff x="0" y="0"/>
          <a:chExt cx="0" cy="0"/>
        </a:xfrm>
      </p:grpSpPr>
      <p:sp>
        <p:nvSpPr>
          <p:cNvPr id="66" name="矩形 65"/>
          <p:cNvSpPr/>
          <p:nvPr userDrawn="1"/>
        </p:nvSpPr>
        <p:spPr>
          <a:xfrm>
            <a:off x="0" y="1764872"/>
            <a:ext cx="12192000" cy="3328257"/>
          </a:xfrm>
          <a:prstGeom prst="rect">
            <a:avLst/>
          </a:prstGeom>
          <a:solidFill>
            <a:schemeClr val="accent1"/>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ea"/>
              <a:sym typeface="+mn-lt"/>
            </a:endParaRPr>
          </a:p>
        </p:txBody>
      </p:sp>
      <p:cxnSp>
        <p:nvCxnSpPr>
          <p:cNvPr id="70" name="直接连接符 69"/>
          <p:cNvCxnSpPr/>
          <p:nvPr/>
        </p:nvCxnSpPr>
        <p:spPr>
          <a:xfrm>
            <a:off x="996403" y="3428999"/>
            <a:ext cx="3773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文本占位符 3"/>
          <p:cNvSpPr>
            <a:spLocks noGrp="1"/>
          </p:cNvSpPr>
          <p:nvPr userDrawn="1">
            <p:ph type="body" sz="quarter" idx="10" hasCustomPrompt="1"/>
          </p:nvPr>
        </p:nvSpPr>
        <p:spPr>
          <a:xfrm>
            <a:off x="2465501" y="2552244"/>
            <a:ext cx="5716686" cy="707886"/>
          </a:xfrm>
        </p:spPr>
        <p:txBody>
          <a:bodyPr anchor="ctr" anchorCtr="0">
            <a:normAutofit/>
          </a:bodyPr>
          <a:lstStyle>
            <a:lvl1pPr marL="0" indent="0">
              <a:buFontTx/>
              <a:buNone/>
              <a:defRPr kumimoji="0" lang="zh-CN" altLang="en-US" sz="4000" b="1" i="0" u="none" strike="noStrike" kern="1200" cap="none" spc="0" normalizeH="0" baseline="0" dirty="0" smtClean="0">
                <a:ln>
                  <a:noFill/>
                </a:ln>
                <a:solidFill>
                  <a:prstClr val="white"/>
                </a:solidFill>
                <a:effectLst/>
                <a:uLnTx/>
                <a:uFillTx/>
                <a:latin typeface="Arial" panose="020B0604020202020204"/>
                <a:ea typeface="微软雅黑" panose="020B0503020204020204" charset="-122"/>
                <a:cs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XX</a:t>
            </a:r>
            <a:endParaRPr lang="zh-CN" altLang="en-US" dirty="0"/>
          </a:p>
        </p:txBody>
      </p:sp>
      <p:sp>
        <p:nvSpPr>
          <p:cNvPr id="127" name="文本占位符 3"/>
          <p:cNvSpPr>
            <a:spLocks noGrp="1"/>
          </p:cNvSpPr>
          <p:nvPr>
            <p:ph type="body" sz="quarter" idx="11" hasCustomPrompt="1"/>
          </p:nvPr>
        </p:nvSpPr>
        <p:spPr>
          <a:xfrm>
            <a:off x="882188" y="3684327"/>
            <a:ext cx="7299999" cy="887667"/>
          </a:xfrm>
        </p:spPr>
        <p:txBody>
          <a:bodyPr>
            <a:noAutofit/>
          </a:bodyPr>
          <a:lstStyle>
            <a:lvl1pPr marL="0" indent="0">
              <a:buFontTx/>
              <a:buNone/>
              <a:defRPr lang="zh-CN" altLang="en-US" sz="4800" b="1" kern="1200" spc="400" dirty="0" smtClean="0">
                <a:solidFill>
                  <a:prstClr val="white"/>
                </a:solidFill>
                <a:latin typeface="Arial" panose="020B0604020202020204"/>
                <a:ea typeface="微软雅黑" panose="020B0503020204020204" charset="-122"/>
                <a:cs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t>输入标题文本</a:t>
            </a:r>
            <a:endParaRPr lang="zh-CN" altLang="en-US" dirty="0"/>
          </a:p>
        </p:txBody>
      </p:sp>
      <p:pic>
        <p:nvPicPr>
          <p:cNvPr id="128" name="图形 127"/>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863687" y="1559486"/>
            <a:ext cx="5172316" cy="3739027"/>
          </a:xfrm>
          <a:prstGeom prst="rect">
            <a:avLst/>
          </a:prstGeom>
        </p:spPr>
      </p:pic>
      <p:sp>
        <p:nvSpPr>
          <p:cNvPr id="5" name="矩形 4"/>
          <p:cNvSpPr/>
          <p:nvPr userDrawn="1"/>
        </p:nvSpPr>
        <p:spPr>
          <a:xfrm>
            <a:off x="875308" y="2536911"/>
            <a:ext cx="1503040" cy="707886"/>
          </a:xfrm>
          <a:prstGeom prst="rect">
            <a:avLst/>
          </a:prstGeom>
        </p:spPr>
        <p:txBody>
          <a:bodyPr wrap="none">
            <a:spAutoFit/>
          </a:bodyPr>
          <a:lstStyle/>
          <a:p>
            <a:r>
              <a:rPr kumimoji="0" lang="en-US" altLang="zh-CN" sz="4000" b="0" i="0" u="none" strike="noStrike" kern="1200" cap="none" spc="0" normalizeH="0" baseline="0" dirty="0">
                <a:ln>
                  <a:noFill/>
                </a:ln>
                <a:solidFill>
                  <a:prstClr val="white"/>
                </a:solidFill>
                <a:effectLst/>
                <a:uLnTx/>
                <a:uFillTx/>
                <a:latin typeface="Arial" panose="020B0604020202020204"/>
                <a:ea typeface="微软雅黑" panose="020B0503020204020204" charset="-122"/>
                <a:cs typeface="+mn-ea"/>
              </a:rPr>
              <a:t>PART</a:t>
            </a:r>
            <a:endParaRPr kumimoji="0" lang="zh-CN" altLang="en-US" sz="4000" b="0" i="0" u="none" strike="noStrike" kern="1200" cap="none" spc="0" normalizeH="0" baseline="0" dirty="0">
              <a:ln>
                <a:noFill/>
              </a:ln>
              <a:solidFill>
                <a:prstClr val="white"/>
              </a:solidFill>
              <a:effectLst/>
              <a:uLnTx/>
              <a:uFillTx/>
              <a:latin typeface="Arial" panose="020B0604020202020204"/>
              <a:ea typeface="微软雅黑" panose="020B0503020204020204" charset="-122"/>
              <a:cs typeface="+mn-ea"/>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669882" y="2588281"/>
            <a:ext cx="10852237" cy="899167"/>
          </a:xfr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669882" y="3566160"/>
            <a:ext cx="10852237" cy="950984"/>
          </a:xfr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pic>
        <p:nvPicPr>
          <p:cNvPr id="6" name="图片 5" descr="5dac0aca67d14"/>
          <p:cNvPicPr>
            <a:picLocks noChangeAspect="1"/>
          </p:cNvPicPr>
          <p:nvPr userDrawn="1"/>
        </p:nvPicPr>
        <p:blipFill>
          <a:blip r:embed="rId7"/>
          <a:srcRect l="6787" t="1515" r="3984" b="1073"/>
          <a:stretch>
            <a:fillRect/>
          </a:stretch>
        </p:blipFill>
        <p:spPr>
          <a:xfrm>
            <a:off x="-24130" y="-11430"/>
            <a:ext cx="12216130" cy="6869430"/>
          </a:xfrm>
          <a:prstGeom prst="rect">
            <a:avLst/>
          </a:prstGeom>
        </p:spPr>
      </p:pic>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10083C60-82EC-43BB-8941-07AECB3A15B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1BF81BE-1412-4958-8515-1EB4D9F84E49}" type="slidenum">
              <a:rPr lang="zh-CN" altLang="en-US" smtClean="0"/>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2" y="1296000"/>
            <a:ext cx="10852237" cy="5041355"/>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pic>
        <p:nvPicPr>
          <p:cNvPr id="7" name="图片 6" descr="5dac0aca67d14"/>
          <p:cNvPicPr>
            <a:picLocks noChangeAspect="1"/>
          </p:cNvPicPr>
          <p:nvPr userDrawn="1"/>
        </p:nvPicPr>
        <p:blipFill>
          <a:blip r:embed="rId7"/>
          <a:srcRect l="6787" t="1515" r="3984" b="1073"/>
          <a:stretch>
            <a:fillRect/>
          </a:stretch>
        </p:blipFill>
        <p:spPr>
          <a:xfrm>
            <a:off x="-16510" y="-6350"/>
            <a:ext cx="12216130" cy="6869430"/>
          </a:xfrm>
          <a:prstGeom prst="rect">
            <a:avLst/>
          </a:prstGeom>
        </p:spPr>
      </p:pic>
    </p:spTree>
  </p:cSld>
  <p:clrMapOvr>
    <a:masterClrMapping/>
  </p:clrMapOvr>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grpSp>
        <p:nvGrpSpPr>
          <p:cNvPr id="17" name="组合 16"/>
          <p:cNvGrpSpPr/>
          <p:nvPr userDrawn="1"/>
        </p:nvGrpSpPr>
        <p:grpSpPr>
          <a:xfrm>
            <a:off x="0" y="0"/>
            <a:ext cx="12288520" cy="1028700"/>
            <a:chOff x="0" y="-1615"/>
            <a:chExt cx="19352" cy="1620"/>
          </a:xfrm>
        </p:grpSpPr>
        <p:pic>
          <p:nvPicPr>
            <p:cNvPr id="8" name="图片 7" descr="40李津-春意嫣然-09"/>
            <p:cNvPicPr>
              <a:picLocks noChangeAspect="1"/>
            </p:cNvPicPr>
            <p:nvPr/>
          </p:nvPicPr>
          <p:blipFill>
            <a:blip r:embed="rId2"/>
            <a:srcRect t="46118"/>
            <a:stretch>
              <a:fillRect/>
            </a:stretch>
          </p:blipFill>
          <p:spPr>
            <a:xfrm>
              <a:off x="14735" y="-1597"/>
              <a:ext cx="4461" cy="1603"/>
            </a:xfrm>
            <a:prstGeom prst="rect">
              <a:avLst/>
            </a:prstGeom>
          </p:spPr>
        </p:pic>
        <p:sp>
          <p:nvSpPr>
            <p:cNvPr id="10" name="矩形 9"/>
            <p:cNvSpPr/>
            <p:nvPr/>
          </p:nvSpPr>
          <p:spPr>
            <a:xfrm>
              <a:off x="0" y="-1615"/>
              <a:ext cx="19353" cy="1615"/>
            </a:xfrm>
            <a:prstGeom prst="rect">
              <a:avLst/>
            </a:prstGeom>
            <a:gradFill>
              <a:gsLst>
                <a:gs pos="81000">
                  <a:srgbClr val="E26A46">
                    <a:alpha val="100000"/>
                  </a:srgbClr>
                </a:gs>
                <a:gs pos="57000">
                  <a:srgbClr val="C6341D"/>
                </a:gs>
                <a:gs pos="0">
                  <a:srgbClr val="BE0A08"/>
                </a:gs>
                <a:gs pos="100000">
                  <a:srgbClr val="F4D6A2">
                    <a:alpha val="0"/>
                  </a:srgbClr>
                </a:gs>
              </a:gsLst>
              <a:lin ang="0" scaled="1"/>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pic>
        <p:nvPicPr>
          <p:cNvPr id="9" name="图片 8" descr="白色学院黑体横版"/>
          <p:cNvPicPr>
            <a:picLocks noChangeAspect="1"/>
          </p:cNvPicPr>
          <p:nvPr userDrawn="1"/>
        </p:nvPicPr>
        <p:blipFill>
          <a:blip r:embed="rId3"/>
          <a:stretch>
            <a:fillRect/>
          </a:stretch>
        </p:blipFill>
        <p:spPr>
          <a:xfrm>
            <a:off x="9490710" y="254000"/>
            <a:ext cx="2322830" cy="518160"/>
          </a:xfrm>
          <a:prstGeom prst="rect">
            <a:avLst/>
          </a:prstGeom>
        </p:spPr>
      </p:pic>
      <p:sp>
        <p:nvSpPr>
          <p:cNvPr id="2" name="标题 1"/>
          <p:cNvSpPr>
            <a:spLocks noGrp="1"/>
          </p:cNvSpPr>
          <p:nvPr>
            <p:ph type="title"/>
            <p:custDataLst>
              <p:tags r:id="rId4"/>
            </p:custDataLst>
          </p:nvPr>
        </p:nvSpPr>
        <p:spPr>
          <a:xfrm>
            <a:off x="669882" y="2034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rgbClr val="FFFAC2"/>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5"/>
            </p:custDataLst>
          </p:nvPr>
        </p:nvSpPr>
        <p:spPr>
          <a:xfrm>
            <a:off x="669930" y="1296000"/>
            <a:ext cx="5283242" cy="504000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8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28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8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8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8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6"/>
            </p:custDataLst>
          </p:nvPr>
        </p:nvSpPr>
        <p:spPr>
          <a:xfrm>
            <a:off x="6238877" y="1296000"/>
            <a:ext cx="5283242" cy="5040000"/>
          </a:xfrm>
        </p:spPr>
        <p:txBody>
          <a:bodyPr>
            <a:noAutofit/>
          </a:bodyPr>
          <a:lstStyle>
            <a:lvl1pPr>
              <a:defRPr sz="2800">
                <a:solidFill>
                  <a:schemeClr val="tx1">
                    <a:lumMod val="75000"/>
                    <a:lumOff val="25000"/>
                  </a:schemeClr>
                </a:solidFill>
              </a:defRPr>
            </a:lvl1pPr>
            <a:lvl2pPr>
              <a:defRPr sz="2800">
                <a:solidFill>
                  <a:schemeClr val="tx1">
                    <a:lumMod val="75000"/>
                    <a:lumOff val="25000"/>
                  </a:schemeClr>
                </a:solidFill>
              </a:defRPr>
            </a:lvl2pPr>
            <a:lvl3pPr>
              <a:defRPr sz="2800">
                <a:solidFill>
                  <a:schemeClr val="tx1">
                    <a:lumMod val="75000"/>
                    <a:lumOff val="25000"/>
                  </a:schemeClr>
                </a:solidFill>
              </a:defRPr>
            </a:lvl3pPr>
            <a:lvl4pPr>
              <a:defRPr sz="2800">
                <a:solidFill>
                  <a:schemeClr val="tx1">
                    <a:lumMod val="75000"/>
                    <a:lumOff val="25000"/>
                  </a:schemeClr>
                </a:solidFill>
              </a:defRPr>
            </a:lvl4pPr>
            <a:lvl5pPr>
              <a:defRPr sz="28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矩形 10"/>
          <p:cNvSpPr/>
          <p:nvPr userDrawn="1"/>
        </p:nvSpPr>
        <p:spPr>
          <a:xfrm>
            <a:off x="0" y="6548120"/>
            <a:ext cx="12289155" cy="309880"/>
          </a:xfrm>
          <a:prstGeom prst="rect">
            <a:avLst/>
          </a:prstGeom>
          <a:gradFill>
            <a:gsLst>
              <a:gs pos="81000">
                <a:srgbClr val="E26A46">
                  <a:alpha val="100000"/>
                </a:srgbClr>
              </a:gs>
              <a:gs pos="57000">
                <a:srgbClr val="C6341D"/>
              </a:gs>
              <a:gs pos="0">
                <a:srgbClr val="BE0A08"/>
              </a:gs>
              <a:gs pos="100000">
                <a:srgbClr val="F4D6A2">
                  <a:alpha val="100000"/>
                </a:srgbClr>
              </a:gs>
            </a:gsLst>
            <a:lin ang="0" scaled="1"/>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Tree>
  </p:cSld>
  <p:clrMapOvr>
    <a:masterClrMapping/>
  </p:clrMapOvr>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3" name="文本占位符 2"/>
          <p:cNvSpPr>
            <a:spLocks noGrp="1"/>
          </p:cNvSpPr>
          <p:nvPr>
            <p:ph type="body" idx="1" hasCustomPrompt="1"/>
            <p:custDataLst>
              <p:tags r:id="rId2"/>
            </p:custDataLst>
          </p:nvPr>
        </p:nvSpPr>
        <p:spPr>
          <a:xfrm>
            <a:off x="669930" y="1296000"/>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800" b="1" u="none" strike="noStrike" kern="1200" cap="none" spc="200" normalizeH="0" baseline="0">
                <a:solidFill>
                  <a:schemeClr val="tx1"/>
                </a:solidFill>
                <a:uFillTx/>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3"/>
            </p:custDataLst>
          </p:nvPr>
        </p:nvSpPr>
        <p:spPr>
          <a:xfrm>
            <a:off x="669925" y="2029460"/>
            <a:ext cx="5283200" cy="431165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4"/>
            </p:custDataLst>
          </p:nvPr>
        </p:nvSpPr>
        <p:spPr>
          <a:xfrm>
            <a:off x="6235750" y="1296000"/>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800" b="1" i="0" u="none" strike="noStrike" kern="1200" cap="none" spc="200" normalizeH="0" baseline="0" noProof="1" dirty="0">
                <a:solidFill>
                  <a:schemeClr val="tx1"/>
                </a:solidFill>
                <a:uFillTx/>
                <a:latin typeface="+mn-lt"/>
                <a:ea typeface="+mn-ea"/>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5"/>
            </p:custDataLst>
          </p:nvPr>
        </p:nvSpPr>
        <p:spPr>
          <a:xfrm>
            <a:off x="6235700" y="2017395"/>
            <a:ext cx="5283200" cy="4323715"/>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grpSp>
        <p:nvGrpSpPr>
          <p:cNvPr id="17" name="组合 16"/>
          <p:cNvGrpSpPr/>
          <p:nvPr userDrawn="1"/>
        </p:nvGrpSpPr>
        <p:grpSpPr>
          <a:xfrm>
            <a:off x="0" y="0"/>
            <a:ext cx="12288520" cy="1028700"/>
            <a:chOff x="0" y="-1615"/>
            <a:chExt cx="19352" cy="1620"/>
          </a:xfrm>
        </p:grpSpPr>
        <p:pic>
          <p:nvPicPr>
            <p:cNvPr id="10" name="图片 9" descr="40李津-春意嫣然-09"/>
            <p:cNvPicPr>
              <a:picLocks noChangeAspect="1"/>
            </p:cNvPicPr>
            <p:nvPr/>
          </p:nvPicPr>
          <p:blipFill>
            <a:blip r:embed="rId6"/>
            <a:srcRect t="46118"/>
            <a:stretch>
              <a:fillRect/>
            </a:stretch>
          </p:blipFill>
          <p:spPr>
            <a:xfrm>
              <a:off x="14735" y="-1597"/>
              <a:ext cx="4461" cy="1603"/>
            </a:xfrm>
            <a:prstGeom prst="rect">
              <a:avLst/>
            </a:prstGeom>
          </p:spPr>
        </p:pic>
        <p:sp>
          <p:nvSpPr>
            <p:cNvPr id="11" name="矩形 10"/>
            <p:cNvSpPr/>
            <p:nvPr/>
          </p:nvSpPr>
          <p:spPr>
            <a:xfrm>
              <a:off x="0" y="-1615"/>
              <a:ext cx="19353" cy="1615"/>
            </a:xfrm>
            <a:prstGeom prst="rect">
              <a:avLst/>
            </a:prstGeom>
            <a:gradFill>
              <a:gsLst>
                <a:gs pos="81000">
                  <a:srgbClr val="E26A46">
                    <a:alpha val="100000"/>
                  </a:srgbClr>
                </a:gs>
                <a:gs pos="57000">
                  <a:srgbClr val="C6341D"/>
                </a:gs>
                <a:gs pos="0">
                  <a:srgbClr val="BE0A08"/>
                </a:gs>
                <a:gs pos="100000">
                  <a:srgbClr val="F4D6A2">
                    <a:alpha val="0"/>
                  </a:srgbClr>
                </a:gs>
              </a:gsLst>
              <a:lin ang="0" scaled="1"/>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pic>
        <p:nvPicPr>
          <p:cNvPr id="12" name="图片 11" descr="白色学院黑体横版"/>
          <p:cNvPicPr>
            <a:picLocks noChangeAspect="1"/>
          </p:cNvPicPr>
          <p:nvPr userDrawn="1"/>
        </p:nvPicPr>
        <p:blipFill>
          <a:blip r:embed="rId7"/>
          <a:stretch>
            <a:fillRect/>
          </a:stretch>
        </p:blipFill>
        <p:spPr>
          <a:xfrm>
            <a:off x="9490710" y="254000"/>
            <a:ext cx="2322830" cy="518160"/>
          </a:xfrm>
          <a:prstGeom prst="rect">
            <a:avLst/>
          </a:prstGeom>
        </p:spPr>
      </p:pic>
      <p:sp>
        <p:nvSpPr>
          <p:cNvPr id="13" name="标题 12"/>
          <p:cNvSpPr>
            <a:spLocks noGrp="1"/>
          </p:cNvSpPr>
          <p:nvPr>
            <p:ph type="title"/>
            <p:custDataLst>
              <p:tags r:id="rId8"/>
            </p:custDataLst>
          </p:nvPr>
        </p:nvSpPr>
        <p:spPr>
          <a:xfrm>
            <a:off x="669882" y="2034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rgbClr val="FFFAC2"/>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15" name="矩形 14"/>
          <p:cNvSpPr/>
          <p:nvPr userDrawn="1"/>
        </p:nvSpPr>
        <p:spPr>
          <a:xfrm>
            <a:off x="0" y="6548120"/>
            <a:ext cx="12190095" cy="309880"/>
          </a:xfrm>
          <a:prstGeom prst="rect">
            <a:avLst/>
          </a:prstGeom>
          <a:gradFill>
            <a:gsLst>
              <a:gs pos="81000">
                <a:srgbClr val="E26A46">
                  <a:alpha val="100000"/>
                </a:srgbClr>
              </a:gs>
              <a:gs pos="57000">
                <a:srgbClr val="C6341D"/>
              </a:gs>
              <a:gs pos="0">
                <a:srgbClr val="BE0A08"/>
              </a:gs>
              <a:gs pos="100000">
                <a:srgbClr val="F4D6A2">
                  <a:alpha val="100000"/>
                </a:srgbClr>
              </a:gs>
            </a:gsLst>
            <a:lin ang="0" scaled="1"/>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Tree>
  </p:cSld>
  <p:clrMapOvr>
    <a:masterClrMapping/>
  </p:clrMapOvr>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grpSp>
        <p:nvGrpSpPr>
          <p:cNvPr id="17" name="组合 16"/>
          <p:cNvGrpSpPr/>
          <p:nvPr userDrawn="1"/>
        </p:nvGrpSpPr>
        <p:grpSpPr>
          <a:xfrm>
            <a:off x="0" y="0"/>
            <a:ext cx="12288520" cy="1028700"/>
            <a:chOff x="0" y="-1615"/>
            <a:chExt cx="19352" cy="1620"/>
          </a:xfrm>
        </p:grpSpPr>
        <p:pic>
          <p:nvPicPr>
            <p:cNvPr id="8" name="图片 7" descr="40李津-春意嫣然-09"/>
            <p:cNvPicPr>
              <a:picLocks noChangeAspect="1"/>
            </p:cNvPicPr>
            <p:nvPr/>
          </p:nvPicPr>
          <p:blipFill>
            <a:blip r:embed="rId2"/>
            <a:srcRect t="46118"/>
            <a:stretch>
              <a:fillRect/>
            </a:stretch>
          </p:blipFill>
          <p:spPr>
            <a:xfrm>
              <a:off x="14735" y="-1597"/>
              <a:ext cx="4461" cy="1603"/>
            </a:xfrm>
            <a:prstGeom prst="rect">
              <a:avLst/>
            </a:prstGeom>
          </p:spPr>
        </p:pic>
        <p:sp>
          <p:nvSpPr>
            <p:cNvPr id="10" name="矩形 9"/>
            <p:cNvSpPr/>
            <p:nvPr/>
          </p:nvSpPr>
          <p:spPr>
            <a:xfrm>
              <a:off x="0" y="-1615"/>
              <a:ext cx="19353" cy="1615"/>
            </a:xfrm>
            <a:prstGeom prst="rect">
              <a:avLst/>
            </a:prstGeom>
            <a:gradFill>
              <a:gsLst>
                <a:gs pos="81000">
                  <a:srgbClr val="E26A46">
                    <a:alpha val="100000"/>
                  </a:srgbClr>
                </a:gs>
                <a:gs pos="57000">
                  <a:srgbClr val="C6341D"/>
                </a:gs>
                <a:gs pos="0">
                  <a:srgbClr val="BE0A08"/>
                </a:gs>
                <a:gs pos="100000">
                  <a:srgbClr val="F4D6A2">
                    <a:alpha val="0"/>
                  </a:srgbClr>
                </a:gs>
              </a:gsLst>
              <a:lin ang="0" scaled="1"/>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pic>
        <p:nvPicPr>
          <p:cNvPr id="9" name="图片 8" descr="白色学院黑体横版"/>
          <p:cNvPicPr>
            <a:picLocks noChangeAspect="1"/>
          </p:cNvPicPr>
          <p:nvPr userDrawn="1"/>
        </p:nvPicPr>
        <p:blipFill>
          <a:blip r:embed="rId3"/>
          <a:stretch>
            <a:fillRect/>
          </a:stretch>
        </p:blipFill>
        <p:spPr>
          <a:xfrm>
            <a:off x="9490710" y="254000"/>
            <a:ext cx="2322830" cy="518160"/>
          </a:xfrm>
          <a:prstGeom prst="rect">
            <a:avLst/>
          </a:prstGeom>
        </p:spPr>
      </p:pic>
      <p:sp>
        <p:nvSpPr>
          <p:cNvPr id="6" name="标题 5"/>
          <p:cNvSpPr>
            <a:spLocks noGrp="1"/>
          </p:cNvSpPr>
          <p:nvPr>
            <p:ph type="title"/>
            <p:custDataLst>
              <p:tags r:id="rId4"/>
            </p:custDataLst>
          </p:nvPr>
        </p:nvSpPr>
        <p:spPr>
          <a:xfrm>
            <a:off x="669882" y="2034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rgbClr val="FFFAC2"/>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11" name="矩形 10"/>
          <p:cNvSpPr/>
          <p:nvPr userDrawn="1"/>
        </p:nvSpPr>
        <p:spPr>
          <a:xfrm>
            <a:off x="0" y="6548120"/>
            <a:ext cx="12190095" cy="309880"/>
          </a:xfrm>
          <a:prstGeom prst="rect">
            <a:avLst/>
          </a:prstGeom>
          <a:gradFill>
            <a:gsLst>
              <a:gs pos="81000">
                <a:srgbClr val="E26A46">
                  <a:alpha val="100000"/>
                </a:srgbClr>
              </a:gs>
              <a:gs pos="57000">
                <a:srgbClr val="C6341D"/>
              </a:gs>
              <a:gs pos="0">
                <a:srgbClr val="BE0A08"/>
              </a:gs>
              <a:gs pos="100000">
                <a:srgbClr val="F4D6A2">
                  <a:alpha val="100000"/>
                </a:srgbClr>
              </a:gs>
            </a:gsLst>
            <a:lin ang="0" scaled="1"/>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Tree>
  </p:cSld>
  <p:clrMapOvr>
    <a:masterClrMapping/>
  </p:clrMapOvr>
  <p:hf sldNum="0"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grpSp>
        <p:nvGrpSpPr>
          <p:cNvPr id="17" name="组合 16"/>
          <p:cNvGrpSpPr/>
          <p:nvPr userDrawn="1"/>
        </p:nvGrpSpPr>
        <p:grpSpPr>
          <a:xfrm>
            <a:off x="0" y="0"/>
            <a:ext cx="12288520" cy="1028700"/>
            <a:chOff x="0" y="-1615"/>
            <a:chExt cx="19352" cy="1620"/>
          </a:xfrm>
        </p:grpSpPr>
        <p:pic>
          <p:nvPicPr>
            <p:cNvPr id="8" name="图片 7" descr="40李津-春意嫣然-09"/>
            <p:cNvPicPr>
              <a:picLocks noChangeAspect="1"/>
            </p:cNvPicPr>
            <p:nvPr/>
          </p:nvPicPr>
          <p:blipFill>
            <a:blip r:embed="rId2"/>
            <a:srcRect t="46118"/>
            <a:stretch>
              <a:fillRect/>
            </a:stretch>
          </p:blipFill>
          <p:spPr>
            <a:xfrm>
              <a:off x="14735" y="-1597"/>
              <a:ext cx="4461" cy="1603"/>
            </a:xfrm>
            <a:prstGeom prst="rect">
              <a:avLst/>
            </a:prstGeom>
          </p:spPr>
        </p:pic>
        <p:sp>
          <p:nvSpPr>
            <p:cNvPr id="10" name="矩形 9"/>
            <p:cNvSpPr/>
            <p:nvPr/>
          </p:nvSpPr>
          <p:spPr>
            <a:xfrm>
              <a:off x="0" y="-1615"/>
              <a:ext cx="19353" cy="1615"/>
            </a:xfrm>
            <a:prstGeom prst="rect">
              <a:avLst/>
            </a:prstGeom>
            <a:gradFill>
              <a:gsLst>
                <a:gs pos="81000">
                  <a:srgbClr val="E26A46">
                    <a:alpha val="100000"/>
                  </a:srgbClr>
                </a:gs>
                <a:gs pos="57000">
                  <a:srgbClr val="C6341D"/>
                </a:gs>
                <a:gs pos="0">
                  <a:srgbClr val="BE0A08"/>
                </a:gs>
                <a:gs pos="100000">
                  <a:srgbClr val="F4D6A2">
                    <a:alpha val="0"/>
                  </a:srgbClr>
                </a:gs>
              </a:gsLst>
              <a:lin ang="0" scaled="1"/>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pic>
        <p:nvPicPr>
          <p:cNvPr id="9" name="图片 8" descr="白色学院黑体横版"/>
          <p:cNvPicPr>
            <a:picLocks noChangeAspect="1"/>
          </p:cNvPicPr>
          <p:nvPr userDrawn="1"/>
        </p:nvPicPr>
        <p:blipFill>
          <a:blip r:embed="rId3"/>
          <a:stretch>
            <a:fillRect/>
          </a:stretch>
        </p:blipFill>
        <p:spPr>
          <a:xfrm>
            <a:off x="9490710" y="254000"/>
            <a:ext cx="2322830" cy="518160"/>
          </a:xfrm>
          <a:prstGeom prst="rect">
            <a:avLst/>
          </a:prstGeom>
        </p:spPr>
      </p:pic>
      <p:sp>
        <p:nvSpPr>
          <p:cNvPr id="5" name="标题 4"/>
          <p:cNvSpPr>
            <a:spLocks noGrp="1"/>
          </p:cNvSpPr>
          <p:nvPr>
            <p:ph type="title"/>
            <p:custDataLst>
              <p:tags r:id="rId4"/>
            </p:custDataLst>
          </p:nvPr>
        </p:nvSpPr>
        <p:spPr>
          <a:xfrm>
            <a:off x="669882" y="2034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rgbClr val="FFFAC2"/>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6" name="矩形 5"/>
          <p:cNvSpPr/>
          <p:nvPr userDrawn="1"/>
        </p:nvSpPr>
        <p:spPr>
          <a:xfrm>
            <a:off x="0" y="6548120"/>
            <a:ext cx="12190095" cy="309880"/>
          </a:xfrm>
          <a:prstGeom prst="rect">
            <a:avLst/>
          </a:prstGeom>
          <a:gradFill>
            <a:gsLst>
              <a:gs pos="81000">
                <a:srgbClr val="E26A46">
                  <a:alpha val="100000"/>
                </a:srgbClr>
              </a:gs>
              <a:gs pos="57000">
                <a:srgbClr val="C6341D"/>
              </a:gs>
              <a:gs pos="0">
                <a:srgbClr val="BE0A08"/>
              </a:gs>
              <a:gs pos="100000">
                <a:srgbClr val="F4D6A2">
                  <a:alpha val="100000"/>
                </a:srgbClr>
              </a:gs>
            </a:gsLst>
            <a:lin ang="0" scaled="1"/>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Tree>
  </p:cSld>
  <p:clrMapOvr>
    <a:masterClrMapping/>
  </p:clrMapOvr>
  <p:hf sldNum="0"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69930" y="1296000"/>
            <a:ext cx="5283242" cy="504000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6238925" y="1296000"/>
            <a:ext cx="5283242" cy="50400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800" b="0" i="0" u="none" strike="noStrike" kern="1200" cap="none" spc="150" normalizeH="0" baseline="0" noProof="1" dirty="0">
                <a:solidFill>
                  <a:schemeClr val="tx1">
                    <a:lumMod val="75000"/>
                    <a:lumOff val="25000"/>
                  </a:schemeClr>
                </a:solidFill>
                <a:uFillTx/>
                <a:latin typeface="+mn-lt"/>
                <a:ea typeface="+mn-ea"/>
                <a:cs typeface="+mn-cs"/>
                <a:sym typeface="+mn-ea"/>
              </a:defRPr>
            </a:lvl1pPr>
          </a:lstStyle>
          <a:p>
            <a:pPr lvl="0"/>
            <a:r>
              <a:rPr>
                <a:sym typeface="+mn-ea"/>
              </a:rPr>
              <a:t>单击此处编辑母版文本样式</a:t>
            </a:r>
            <a:endParaRPr>
              <a:sym typeface="+mn-ea"/>
            </a:endParaRPr>
          </a:p>
        </p:txBody>
      </p:sp>
      <p:grpSp>
        <p:nvGrpSpPr>
          <p:cNvPr id="17" name="组合 16"/>
          <p:cNvGrpSpPr/>
          <p:nvPr userDrawn="1"/>
        </p:nvGrpSpPr>
        <p:grpSpPr>
          <a:xfrm>
            <a:off x="0" y="0"/>
            <a:ext cx="12288520" cy="1028700"/>
            <a:chOff x="0" y="-1615"/>
            <a:chExt cx="19352" cy="1620"/>
          </a:xfrm>
        </p:grpSpPr>
        <p:pic>
          <p:nvPicPr>
            <p:cNvPr id="8" name="图片 7" descr="40李津-春意嫣然-09"/>
            <p:cNvPicPr>
              <a:picLocks noChangeAspect="1"/>
            </p:cNvPicPr>
            <p:nvPr/>
          </p:nvPicPr>
          <p:blipFill>
            <a:blip r:embed="rId4"/>
            <a:srcRect t="46118"/>
            <a:stretch>
              <a:fillRect/>
            </a:stretch>
          </p:blipFill>
          <p:spPr>
            <a:xfrm>
              <a:off x="14735" y="-1597"/>
              <a:ext cx="4461" cy="1603"/>
            </a:xfrm>
            <a:prstGeom prst="rect">
              <a:avLst/>
            </a:prstGeom>
          </p:spPr>
        </p:pic>
        <p:sp>
          <p:nvSpPr>
            <p:cNvPr id="10" name="矩形 9"/>
            <p:cNvSpPr/>
            <p:nvPr/>
          </p:nvSpPr>
          <p:spPr>
            <a:xfrm>
              <a:off x="0" y="-1615"/>
              <a:ext cx="19353" cy="1615"/>
            </a:xfrm>
            <a:prstGeom prst="rect">
              <a:avLst/>
            </a:prstGeom>
            <a:gradFill>
              <a:gsLst>
                <a:gs pos="81000">
                  <a:srgbClr val="E26A46">
                    <a:alpha val="100000"/>
                  </a:srgbClr>
                </a:gs>
                <a:gs pos="57000">
                  <a:srgbClr val="C6341D"/>
                </a:gs>
                <a:gs pos="0">
                  <a:srgbClr val="BE0A08"/>
                </a:gs>
                <a:gs pos="100000">
                  <a:srgbClr val="F4D6A2">
                    <a:alpha val="0"/>
                  </a:srgbClr>
                </a:gs>
              </a:gsLst>
              <a:lin ang="0" scaled="1"/>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pic>
        <p:nvPicPr>
          <p:cNvPr id="2" name="图片 1" descr="白色学院黑体横版"/>
          <p:cNvPicPr>
            <a:picLocks noChangeAspect="1"/>
          </p:cNvPicPr>
          <p:nvPr userDrawn="1"/>
        </p:nvPicPr>
        <p:blipFill>
          <a:blip r:embed="rId5"/>
          <a:stretch>
            <a:fillRect/>
          </a:stretch>
        </p:blipFill>
        <p:spPr>
          <a:xfrm>
            <a:off x="9490710" y="254000"/>
            <a:ext cx="2322830" cy="518160"/>
          </a:xfrm>
          <a:prstGeom prst="rect">
            <a:avLst/>
          </a:prstGeom>
        </p:spPr>
      </p:pic>
      <p:sp>
        <p:nvSpPr>
          <p:cNvPr id="11" name="标题 10"/>
          <p:cNvSpPr>
            <a:spLocks noGrp="1"/>
          </p:cNvSpPr>
          <p:nvPr>
            <p:ph type="title"/>
            <p:custDataLst>
              <p:tags r:id="rId6"/>
            </p:custDataLst>
          </p:nvPr>
        </p:nvSpPr>
        <p:spPr>
          <a:xfrm>
            <a:off x="669882" y="2034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rgbClr val="FFFAC2"/>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13" name="矩形 12"/>
          <p:cNvSpPr/>
          <p:nvPr userDrawn="1"/>
        </p:nvSpPr>
        <p:spPr>
          <a:xfrm>
            <a:off x="0" y="6548120"/>
            <a:ext cx="12190095" cy="309880"/>
          </a:xfrm>
          <a:prstGeom prst="rect">
            <a:avLst/>
          </a:prstGeom>
          <a:gradFill>
            <a:gsLst>
              <a:gs pos="81000">
                <a:srgbClr val="E26A46">
                  <a:alpha val="100000"/>
                </a:srgbClr>
              </a:gs>
              <a:gs pos="57000">
                <a:srgbClr val="C6341D"/>
              </a:gs>
              <a:gs pos="0">
                <a:srgbClr val="BE0A08"/>
              </a:gs>
              <a:gs pos="100000">
                <a:srgbClr val="F4D6A2">
                  <a:alpha val="100000"/>
                </a:srgbClr>
              </a:gs>
            </a:gsLst>
            <a:lin ang="0" scaled="1"/>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Tree>
  </p:cSld>
  <p:clrMapOvr>
    <a:masterClrMapping/>
  </p:clrMapOvr>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10083C60-82EC-43BB-8941-07AECB3A15B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1BF81BE-1412-4958-8515-1EB4D9F84E49}"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10083C60-82EC-43BB-8941-07AECB3A15B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1BF81BE-1412-4958-8515-1EB4D9F84E49}"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0083C60-82EC-43BB-8941-07AECB3A15B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1BF81BE-1412-4958-8515-1EB4D9F84E49}"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10083C60-82EC-43BB-8941-07AECB3A15B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1BF81BE-1412-4958-8515-1EB4D9F84E49}"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10083C60-82EC-43BB-8941-07AECB3A15B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1BF81BE-1412-4958-8515-1EB4D9F84E4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4" Type="http://schemas.openxmlformats.org/officeDocument/2006/relationships/theme" Target="../theme/theme2.xml"/><Relationship Id="rId13" Type="http://schemas.openxmlformats.org/officeDocument/2006/relationships/slideLayout" Target="../slideLayouts/slideLayout25.xml"/><Relationship Id="rId12" Type="http://schemas.openxmlformats.org/officeDocument/2006/relationships/slideLayout" Target="../slideLayouts/slideLayout24.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4.xml"/><Relationship Id="rId8" Type="http://schemas.openxmlformats.org/officeDocument/2006/relationships/slideLayout" Target="../slideLayouts/slideLayout33.xml"/><Relationship Id="rId7" Type="http://schemas.openxmlformats.org/officeDocument/2006/relationships/slideLayout" Target="../slideLayouts/slideLayout32.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 Id="rId3" Type="http://schemas.openxmlformats.org/officeDocument/2006/relationships/slideLayout" Target="../slideLayouts/slideLayout28.xml"/><Relationship Id="rId2" Type="http://schemas.openxmlformats.org/officeDocument/2006/relationships/slideLayout" Target="../slideLayouts/slideLayout27.xml"/><Relationship Id="rId14" Type="http://schemas.openxmlformats.org/officeDocument/2006/relationships/theme" Target="../theme/theme3.xml"/><Relationship Id="rId13" Type="http://schemas.openxmlformats.org/officeDocument/2006/relationships/slideLayout" Target="../slideLayouts/slideLayout38.xml"/><Relationship Id="rId12" Type="http://schemas.openxmlformats.org/officeDocument/2006/relationships/slideLayout" Target="../slideLayouts/slideLayout37.xml"/><Relationship Id="rId11" Type="http://schemas.openxmlformats.org/officeDocument/2006/relationships/slideLayout" Target="../slideLayouts/slideLayout36.xml"/><Relationship Id="rId10" Type="http://schemas.openxmlformats.org/officeDocument/2006/relationships/slideLayout" Target="../slideLayouts/slideLayout35.xml"/><Relationship Id="rId1"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9" Type="http://schemas.openxmlformats.org/officeDocument/2006/relationships/tags" Target="../tags/tag24.xml"/><Relationship Id="rId8" Type="http://schemas.openxmlformats.org/officeDocument/2006/relationships/slideLayout" Target="../slideLayouts/slideLayout46.xml"/><Relationship Id="rId7" Type="http://schemas.openxmlformats.org/officeDocument/2006/relationships/slideLayout" Target="../slideLayouts/slideLayout45.xml"/><Relationship Id="rId6" Type="http://schemas.openxmlformats.org/officeDocument/2006/relationships/slideLayout" Target="../slideLayouts/slideLayout44.xml"/><Relationship Id="rId5" Type="http://schemas.openxmlformats.org/officeDocument/2006/relationships/slideLayout" Target="../slideLayouts/slideLayout43.xml"/><Relationship Id="rId4" Type="http://schemas.openxmlformats.org/officeDocument/2006/relationships/slideLayout" Target="../slideLayouts/slideLayout42.xml"/><Relationship Id="rId3" Type="http://schemas.openxmlformats.org/officeDocument/2006/relationships/slideLayout" Target="../slideLayouts/slideLayout41.xml"/><Relationship Id="rId2" Type="http://schemas.openxmlformats.org/officeDocument/2006/relationships/slideLayout" Target="../slideLayouts/slideLayout40.xml"/><Relationship Id="rId17" Type="http://schemas.openxmlformats.org/officeDocument/2006/relationships/theme" Target="../theme/theme4.xml"/><Relationship Id="rId16" Type="http://schemas.openxmlformats.org/officeDocument/2006/relationships/image" Target="../media/image5.png"/><Relationship Id="rId15" Type="http://schemas.openxmlformats.org/officeDocument/2006/relationships/image" Target="../media/image4.jpeg"/><Relationship Id="rId14" Type="http://schemas.openxmlformats.org/officeDocument/2006/relationships/tags" Target="../tags/tag29.xml"/><Relationship Id="rId13" Type="http://schemas.openxmlformats.org/officeDocument/2006/relationships/tags" Target="../tags/tag28.xml"/><Relationship Id="rId12" Type="http://schemas.openxmlformats.org/officeDocument/2006/relationships/tags" Target="../tags/tag27.xml"/><Relationship Id="rId11" Type="http://schemas.openxmlformats.org/officeDocument/2006/relationships/tags" Target="../tags/tag26.xml"/><Relationship Id="rId10" Type="http://schemas.openxmlformats.org/officeDocument/2006/relationships/tags" Target="../tags/tag25.xml"/><Relationship Id="rId1"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083C60-82EC-43BB-8941-07AECB3A15BE}"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BF81BE-1412-4958-8515-1EB4D9F84E4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083C60-82EC-43BB-8941-07AECB3A15BE}"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BF81BE-1412-4958-8515-1EB4D9F84E4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083C60-82EC-43BB-8941-07AECB3A15BE}"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BF81BE-1412-4958-8515-1EB4D9F84E4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9"/>
            </p:custDataLst>
          </p:nvPr>
        </p:nvSpPr>
        <p:spPr>
          <a:xfrm>
            <a:off x="669882" y="432000"/>
            <a:ext cx="10852237" cy="648000"/>
          </a:xfrm>
          <a:prstGeom prst="rect">
            <a:avLst/>
          </a:prstGeom>
        </p:spPr>
        <p:txBody>
          <a:bodyPr vert="horz" lIns="101600" tIns="38100" rIns="76200" bIns="38100" rtlCol="0" anchor="ctr"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0"/>
            </p:custDataLst>
          </p:nvPr>
        </p:nvSpPr>
        <p:spPr>
          <a:xfrm>
            <a:off x="669882" y="1296000"/>
            <a:ext cx="10852237" cy="5040000"/>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1"/>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2"/>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3"/>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p:custDataLst>
              <p:tags r:id="rId1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userDrawn="1"/>
        </p:nvGrpSpPr>
        <p:grpSpPr>
          <a:xfrm>
            <a:off x="0" y="0"/>
            <a:ext cx="12288520" cy="1028700"/>
            <a:chOff x="0" y="-1615"/>
            <a:chExt cx="19352" cy="1620"/>
          </a:xfrm>
        </p:grpSpPr>
        <p:pic>
          <p:nvPicPr>
            <p:cNvPr id="9" name="图片 8" descr="40李津-春意嫣然-09"/>
            <p:cNvPicPr>
              <a:picLocks noChangeAspect="1"/>
            </p:cNvPicPr>
            <p:nvPr/>
          </p:nvPicPr>
          <p:blipFill>
            <a:blip r:embed="rId15"/>
            <a:srcRect t="46118"/>
            <a:stretch>
              <a:fillRect/>
            </a:stretch>
          </p:blipFill>
          <p:spPr>
            <a:xfrm>
              <a:off x="14735" y="-1597"/>
              <a:ext cx="4461" cy="1603"/>
            </a:xfrm>
            <a:prstGeom prst="rect">
              <a:avLst/>
            </a:prstGeom>
          </p:spPr>
        </p:pic>
        <p:sp>
          <p:nvSpPr>
            <p:cNvPr id="10" name="矩形 9"/>
            <p:cNvSpPr/>
            <p:nvPr/>
          </p:nvSpPr>
          <p:spPr>
            <a:xfrm>
              <a:off x="0" y="-1615"/>
              <a:ext cx="19353" cy="1615"/>
            </a:xfrm>
            <a:prstGeom prst="rect">
              <a:avLst/>
            </a:prstGeom>
            <a:gradFill>
              <a:gsLst>
                <a:gs pos="81000">
                  <a:srgbClr val="E26A46">
                    <a:alpha val="100000"/>
                  </a:srgbClr>
                </a:gs>
                <a:gs pos="57000">
                  <a:srgbClr val="C6341D"/>
                </a:gs>
                <a:gs pos="0">
                  <a:srgbClr val="BE0A08"/>
                </a:gs>
                <a:gs pos="100000">
                  <a:srgbClr val="F4D6A2">
                    <a:alpha val="0"/>
                  </a:srgbClr>
                </a:gs>
              </a:gsLst>
              <a:lin ang="0" scaled="1"/>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pic>
        <p:nvPicPr>
          <p:cNvPr id="11" name="图片 10" descr="白色学院黑体横版"/>
          <p:cNvPicPr>
            <a:picLocks noChangeAspect="1"/>
          </p:cNvPicPr>
          <p:nvPr userDrawn="1"/>
        </p:nvPicPr>
        <p:blipFill>
          <a:blip r:embed="rId16"/>
          <a:stretch>
            <a:fillRect/>
          </a:stretch>
        </p:blipFill>
        <p:spPr>
          <a:xfrm>
            <a:off x="9490710" y="254000"/>
            <a:ext cx="2322830" cy="518160"/>
          </a:xfrm>
          <a:prstGeom prst="rect">
            <a:avLst/>
          </a:prstGeom>
        </p:spPr>
      </p:pic>
      <p:sp>
        <p:nvSpPr>
          <p:cNvPr id="12" name="矩形 11"/>
          <p:cNvSpPr/>
          <p:nvPr userDrawn="1"/>
        </p:nvSpPr>
        <p:spPr>
          <a:xfrm>
            <a:off x="0" y="6548120"/>
            <a:ext cx="12190095" cy="309880"/>
          </a:xfrm>
          <a:prstGeom prst="rect">
            <a:avLst/>
          </a:prstGeom>
          <a:gradFill>
            <a:gsLst>
              <a:gs pos="81000">
                <a:srgbClr val="E26A46">
                  <a:alpha val="100000"/>
                </a:srgbClr>
              </a:gs>
              <a:gs pos="57000">
                <a:srgbClr val="C6341D"/>
              </a:gs>
              <a:gs pos="0">
                <a:srgbClr val="BE0A08"/>
              </a:gs>
              <a:gs pos="100000">
                <a:srgbClr val="F4D6A2">
                  <a:alpha val="100000"/>
                </a:srgbClr>
              </a:gs>
            </a:gsLst>
            <a:lin ang="0" scaled="1"/>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Lst>
  <p:hf sldNum="0" hdr="0" ftr="0" dt="0"/>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mn-ea"/>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39.xml"/><Relationship Id="rId3" Type="http://schemas.openxmlformats.org/officeDocument/2006/relationships/tags" Target="../tags/tag30.xml"/><Relationship Id="rId2" Type="http://schemas.openxmlformats.org/officeDocument/2006/relationships/image" Target="../media/image5.png"/><Relationship Id="rId1" Type="http://schemas.openxmlformats.org/officeDocument/2006/relationships/image" Target="../media/image6.png"/></Relationships>
</file>

<file path=ppt/slides/_rels/slide10.xml.rels><?xml version="1.0" encoding="UTF-8" standalone="yes"?>
<Relationships xmlns="http://schemas.openxmlformats.org/package/2006/relationships"><Relationship Id="rId9" Type="http://schemas.openxmlformats.org/officeDocument/2006/relationships/tags" Target="../tags/tag572.xml"/><Relationship Id="rId8" Type="http://schemas.openxmlformats.org/officeDocument/2006/relationships/image" Target="../media/image5.png"/><Relationship Id="rId7" Type="http://schemas.openxmlformats.org/officeDocument/2006/relationships/image" Target="../media/image4.jpeg"/><Relationship Id="rId6" Type="http://schemas.openxmlformats.org/officeDocument/2006/relationships/tags" Target="../tags/tag571.xml"/><Relationship Id="rId5" Type="http://schemas.openxmlformats.org/officeDocument/2006/relationships/tags" Target="../tags/tag570.xml"/><Relationship Id="rId4" Type="http://schemas.openxmlformats.org/officeDocument/2006/relationships/tags" Target="../tags/tag569.xml"/><Relationship Id="rId3" Type="http://schemas.openxmlformats.org/officeDocument/2006/relationships/tags" Target="../tags/tag568.xml"/><Relationship Id="rId2" Type="http://schemas.openxmlformats.org/officeDocument/2006/relationships/tags" Target="../tags/tag567.xml"/><Relationship Id="rId11" Type="http://schemas.openxmlformats.org/officeDocument/2006/relationships/slideLayout" Target="../slideLayouts/slideLayout7.xml"/><Relationship Id="rId10" Type="http://schemas.openxmlformats.org/officeDocument/2006/relationships/tags" Target="../tags/tag573.xml"/><Relationship Id="rId1" Type="http://schemas.openxmlformats.org/officeDocument/2006/relationships/tags" Target="../tags/tag566.xml"/></Relationships>
</file>

<file path=ppt/slides/_rels/slide11.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38.xml"/><Relationship Id="rId4" Type="http://schemas.openxmlformats.org/officeDocument/2006/relationships/image" Target="../media/image5.png"/><Relationship Id="rId3" Type="http://schemas.microsoft.com/office/2007/relationships/hdphoto" Target="../media/image9.wdp"/><Relationship Id="rId2" Type="http://schemas.openxmlformats.org/officeDocument/2006/relationships/image" Target="../media/image8.png"/><Relationship Id="rId1" Type="http://schemas.openxmlformats.org/officeDocument/2006/relationships/image" Target="../media/image7.png"/></Relationships>
</file>

<file path=ppt/slides/_rels/slide1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576.xml"/><Relationship Id="rId4" Type="http://schemas.openxmlformats.org/officeDocument/2006/relationships/image" Target="../media/image5.png"/><Relationship Id="rId3" Type="http://schemas.openxmlformats.org/officeDocument/2006/relationships/image" Target="../media/image4.jpeg"/><Relationship Id="rId2" Type="http://schemas.openxmlformats.org/officeDocument/2006/relationships/tags" Target="../tags/tag575.xml"/><Relationship Id="rId1" Type="http://schemas.openxmlformats.org/officeDocument/2006/relationships/tags" Target="../tags/tag574.xml"/></Relationships>
</file>

<file path=ppt/slides/_rels/slide13.xml.rels><?xml version="1.0" encoding="UTF-8" standalone="yes"?>
<Relationships xmlns="http://schemas.openxmlformats.org/package/2006/relationships"><Relationship Id="rId8" Type="http://schemas.openxmlformats.org/officeDocument/2006/relationships/notesSlide" Target="../notesSlides/notesSlide6.xml"/><Relationship Id="rId7" Type="http://schemas.openxmlformats.org/officeDocument/2006/relationships/slideLayout" Target="../slideLayouts/slideLayout7.xml"/><Relationship Id="rId6" Type="http://schemas.openxmlformats.org/officeDocument/2006/relationships/tags" Target="../tags/tag577.xml"/><Relationship Id="rId5" Type="http://schemas.openxmlformats.org/officeDocument/2006/relationships/image" Target="../media/image12.png"/><Relationship Id="rId4" Type="http://schemas.openxmlformats.org/officeDocument/2006/relationships/image" Target="../media/image11.jpeg"/><Relationship Id="rId3"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image" Target="../media/image4.jpeg"/></Relationships>
</file>

<file path=ppt/slides/_rels/slide14.xml.rels><?xml version="1.0" encoding="UTF-8" standalone="yes"?>
<Relationships xmlns="http://schemas.openxmlformats.org/package/2006/relationships"><Relationship Id="rId9" Type="http://schemas.openxmlformats.org/officeDocument/2006/relationships/notesSlide" Target="../notesSlides/notesSlide7.xml"/><Relationship Id="rId8" Type="http://schemas.openxmlformats.org/officeDocument/2006/relationships/slideLayout" Target="../slideLayouts/slideLayout7.xml"/><Relationship Id="rId7" Type="http://schemas.openxmlformats.org/officeDocument/2006/relationships/tags" Target="../tags/tag58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tags" Target="../tags/tag580.xml"/><Relationship Id="rId3" Type="http://schemas.openxmlformats.org/officeDocument/2006/relationships/image" Target="../media/image13.jpeg"/><Relationship Id="rId2" Type="http://schemas.openxmlformats.org/officeDocument/2006/relationships/tags" Target="../tags/tag579.xml"/><Relationship Id="rId1" Type="http://schemas.openxmlformats.org/officeDocument/2006/relationships/tags" Target="../tags/tag578.xml"/></Relationships>
</file>

<file path=ppt/slides/_rels/slide15.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12.xml"/><Relationship Id="rId4" Type="http://schemas.openxmlformats.org/officeDocument/2006/relationships/image" Target="../media/image5.png"/><Relationship Id="rId3" Type="http://schemas.microsoft.com/office/2007/relationships/hdphoto" Target="../media/image9.wdp"/><Relationship Id="rId2" Type="http://schemas.openxmlformats.org/officeDocument/2006/relationships/image" Target="../media/image8.png"/><Relationship Id="rId1" Type="http://schemas.openxmlformats.org/officeDocument/2006/relationships/image" Target="../media/image7.png"/></Relationships>
</file>

<file path=ppt/slides/_rels/slide16.xml.rels><?xml version="1.0" encoding="UTF-8" standalone="yes"?>
<Relationships xmlns="http://schemas.openxmlformats.org/package/2006/relationships"><Relationship Id="rId9" Type="http://schemas.openxmlformats.org/officeDocument/2006/relationships/notesSlide" Target="../notesSlides/notesSlide9.xml"/><Relationship Id="rId8" Type="http://schemas.openxmlformats.org/officeDocument/2006/relationships/slideLayout" Target="../slideLayouts/slideLayout7.xml"/><Relationship Id="rId7" Type="http://schemas.openxmlformats.org/officeDocument/2006/relationships/image" Target="../media/image16.png"/><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tags" Target="../tags/tag583.xml"/><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tags" Target="../tags/tag582.xml"/></Relationships>
</file>

<file path=ppt/slides/_rels/slide17.xml.rels><?xml version="1.0" encoding="UTF-8" standalone="yes"?>
<Relationships xmlns="http://schemas.openxmlformats.org/package/2006/relationships"><Relationship Id="rId9" Type="http://schemas.openxmlformats.org/officeDocument/2006/relationships/notesSlide" Target="../notesSlides/notesSlide10.xml"/><Relationship Id="rId8" Type="http://schemas.openxmlformats.org/officeDocument/2006/relationships/slideLayout" Target="../slideLayouts/slideLayout7.xml"/><Relationship Id="rId7" Type="http://schemas.openxmlformats.org/officeDocument/2006/relationships/tags" Target="../tags/tag585.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tags" Target="../tags/tag584.xml"/><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image" Target="../media/image17.jpeg"/></Relationships>
</file>

<file path=ppt/slides/_rels/slide18.xml.rels><?xml version="1.0" encoding="UTF-8" standalone="yes"?>
<Relationships xmlns="http://schemas.openxmlformats.org/package/2006/relationships"><Relationship Id="rId6" Type="http://schemas.openxmlformats.org/officeDocument/2006/relationships/notesSlide" Target="../notesSlides/notesSlide11.xml"/><Relationship Id="rId5" Type="http://schemas.openxmlformats.org/officeDocument/2006/relationships/slideLayout" Target="../slideLayouts/slideLayout12.xml"/><Relationship Id="rId4" Type="http://schemas.openxmlformats.org/officeDocument/2006/relationships/image" Target="../media/image5.png"/><Relationship Id="rId3" Type="http://schemas.microsoft.com/office/2007/relationships/hdphoto" Target="../media/image9.wdp"/><Relationship Id="rId2" Type="http://schemas.openxmlformats.org/officeDocument/2006/relationships/image" Target="../media/image8.png"/><Relationship Id="rId1" Type="http://schemas.openxmlformats.org/officeDocument/2006/relationships/image" Target="../media/image7.png"/></Relationships>
</file>

<file path=ppt/slides/_rels/slide19.xml.rels><?xml version="1.0" encoding="UTF-8" standalone="yes"?>
<Relationships xmlns="http://schemas.openxmlformats.org/package/2006/relationships"><Relationship Id="rId9" Type="http://schemas.openxmlformats.org/officeDocument/2006/relationships/notesSlide" Target="../notesSlides/notesSlide12.xml"/><Relationship Id="rId8" Type="http://schemas.openxmlformats.org/officeDocument/2006/relationships/slideLayout" Target="../slideLayouts/slideLayout14.xml"/><Relationship Id="rId7" Type="http://schemas.openxmlformats.org/officeDocument/2006/relationships/image" Target="../media/image22.jpeg"/><Relationship Id="rId6" Type="http://schemas.openxmlformats.org/officeDocument/2006/relationships/image" Target="../media/image21.jpeg"/><Relationship Id="rId5" Type="http://schemas.openxmlformats.org/officeDocument/2006/relationships/tags" Target="../tags/tag587.xml"/><Relationship Id="rId4" Type="http://schemas.openxmlformats.org/officeDocument/2006/relationships/image" Target="../media/image5.png"/><Relationship Id="rId3" Type="http://schemas.openxmlformats.org/officeDocument/2006/relationships/image" Target="../media/image4.jpeg"/><Relationship Id="rId2" Type="http://schemas.openxmlformats.org/officeDocument/2006/relationships/image" Target="../media/image20.jpeg"/><Relationship Id="rId1" Type="http://schemas.openxmlformats.org/officeDocument/2006/relationships/tags" Target="../tags/tag586.xml"/></Relationships>
</file>

<file path=ppt/slides/_rels/slide2.xml.rels><?xml version="1.0" encoding="UTF-8" standalone="yes"?>
<Relationships xmlns="http://schemas.openxmlformats.org/package/2006/relationships"><Relationship Id="rId9" Type="http://schemas.openxmlformats.org/officeDocument/2006/relationships/tags" Target="../tags/tag39.xml"/><Relationship Id="rId8" Type="http://schemas.openxmlformats.org/officeDocument/2006/relationships/tags" Target="../tags/tag38.xml"/><Relationship Id="rId7" Type="http://schemas.openxmlformats.org/officeDocument/2006/relationships/tags" Target="../tags/tag37.xml"/><Relationship Id="rId6" Type="http://schemas.openxmlformats.org/officeDocument/2006/relationships/tags" Target="../tags/tag36.xml"/><Relationship Id="rId5" Type="http://schemas.openxmlformats.org/officeDocument/2006/relationships/tags" Target="../tags/tag35.xml"/><Relationship Id="rId4" Type="http://schemas.openxmlformats.org/officeDocument/2006/relationships/tags" Target="../tags/tag34.xml"/><Relationship Id="rId3" Type="http://schemas.openxmlformats.org/officeDocument/2006/relationships/tags" Target="../tags/tag33.xml"/><Relationship Id="rId2" Type="http://schemas.openxmlformats.org/officeDocument/2006/relationships/tags" Target="../tags/tag32.xml"/><Relationship Id="rId19" Type="http://schemas.openxmlformats.org/officeDocument/2006/relationships/slideLayout" Target="../slideLayouts/slideLayout40.xml"/><Relationship Id="rId18" Type="http://schemas.openxmlformats.org/officeDocument/2006/relationships/tags" Target="../tags/tag47.xml"/><Relationship Id="rId17" Type="http://schemas.openxmlformats.org/officeDocument/2006/relationships/image" Target="../media/image5.png"/><Relationship Id="rId16" Type="http://schemas.openxmlformats.org/officeDocument/2006/relationships/tags" Target="../tags/tag46.xml"/><Relationship Id="rId15" Type="http://schemas.openxmlformats.org/officeDocument/2006/relationships/tags" Target="../tags/tag45.xml"/><Relationship Id="rId14" Type="http://schemas.openxmlformats.org/officeDocument/2006/relationships/tags" Target="../tags/tag44.xml"/><Relationship Id="rId13" Type="http://schemas.openxmlformats.org/officeDocument/2006/relationships/tags" Target="../tags/tag43.xml"/><Relationship Id="rId12" Type="http://schemas.openxmlformats.org/officeDocument/2006/relationships/tags" Target="../tags/tag42.xml"/><Relationship Id="rId11" Type="http://schemas.openxmlformats.org/officeDocument/2006/relationships/tags" Target="../tags/tag41.xml"/><Relationship Id="rId10" Type="http://schemas.openxmlformats.org/officeDocument/2006/relationships/tags" Target="../tags/tag40.xml"/><Relationship Id="rId1" Type="http://schemas.openxmlformats.org/officeDocument/2006/relationships/tags" Target="../tags/tag31.xml"/></Relationships>
</file>

<file path=ppt/slides/_rels/slide20.xml.rels><?xml version="1.0" encoding="UTF-8" standalone="yes"?>
<Relationships xmlns="http://schemas.openxmlformats.org/package/2006/relationships"><Relationship Id="rId9" Type="http://schemas.openxmlformats.org/officeDocument/2006/relationships/tags" Target="../tags/tag596.xml"/><Relationship Id="rId8" Type="http://schemas.openxmlformats.org/officeDocument/2006/relationships/tags" Target="../tags/tag595.xml"/><Relationship Id="rId7" Type="http://schemas.openxmlformats.org/officeDocument/2006/relationships/tags" Target="../tags/tag594.xml"/><Relationship Id="rId6" Type="http://schemas.openxmlformats.org/officeDocument/2006/relationships/tags" Target="../tags/tag593.xml"/><Relationship Id="rId5" Type="http://schemas.openxmlformats.org/officeDocument/2006/relationships/tags" Target="../tags/tag592.xml"/><Relationship Id="rId4" Type="http://schemas.openxmlformats.org/officeDocument/2006/relationships/tags" Target="../tags/tag591.xml"/><Relationship Id="rId37" Type="http://schemas.openxmlformats.org/officeDocument/2006/relationships/notesSlide" Target="../notesSlides/notesSlide13.xml"/><Relationship Id="rId36" Type="http://schemas.openxmlformats.org/officeDocument/2006/relationships/slideLayout" Target="../slideLayouts/slideLayout14.xml"/><Relationship Id="rId35" Type="http://schemas.openxmlformats.org/officeDocument/2006/relationships/image" Target="../media/image27.jpeg"/><Relationship Id="rId34" Type="http://schemas.openxmlformats.org/officeDocument/2006/relationships/tags" Target="../tags/tag615.xml"/><Relationship Id="rId33" Type="http://schemas.openxmlformats.org/officeDocument/2006/relationships/image" Target="../media/image5.png"/><Relationship Id="rId32" Type="http://schemas.openxmlformats.org/officeDocument/2006/relationships/image" Target="../media/image4.jpeg"/><Relationship Id="rId31" Type="http://schemas.openxmlformats.org/officeDocument/2006/relationships/image" Target="../media/image26.jpeg"/><Relationship Id="rId30" Type="http://schemas.openxmlformats.org/officeDocument/2006/relationships/image" Target="../media/image25.jpeg"/><Relationship Id="rId3" Type="http://schemas.openxmlformats.org/officeDocument/2006/relationships/tags" Target="../tags/tag590.xml"/><Relationship Id="rId29" Type="http://schemas.openxmlformats.org/officeDocument/2006/relationships/image" Target="../media/image24.jpeg"/><Relationship Id="rId28" Type="http://schemas.openxmlformats.org/officeDocument/2006/relationships/image" Target="../media/image23.jpeg"/><Relationship Id="rId27" Type="http://schemas.openxmlformats.org/officeDocument/2006/relationships/tags" Target="../tags/tag614.xml"/><Relationship Id="rId26" Type="http://schemas.openxmlformats.org/officeDocument/2006/relationships/tags" Target="../tags/tag613.xml"/><Relationship Id="rId25" Type="http://schemas.openxmlformats.org/officeDocument/2006/relationships/tags" Target="../tags/tag612.xml"/><Relationship Id="rId24" Type="http://schemas.openxmlformats.org/officeDocument/2006/relationships/tags" Target="../tags/tag611.xml"/><Relationship Id="rId23" Type="http://schemas.openxmlformats.org/officeDocument/2006/relationships/tags" Target="../tags/tag610.xml"/><Relationship Id="rId22" Type="http://schemas.openxmlformats.org/officeDocument/2006/relationships/tags" Target="../tags/tag609.xml"/><Relationship Id="rId21" Type="http://schemas.openxmlformats.org/officeDocument/2006/relationships/tags" Target="../tags/tag608.xml"/><Relationship Id="rId20" Type="http://schemas.openxmlformats.org/officeDocument/2006/relationships/tags" Target="../tags/tag607.xml"/><Relationship Id="rId2" Type="http://schemas.openxmlformats.org/officeDocument/2006/relationships/tags" Target="../tags/tag589.xml"/><Relationship Id="rId19" Type="http://schemas.openxmlformats.org/officeDocument/2006/relationships/tags" Target="../tags/tag606.xml"/><Relationship Id="rId18" Type="http://schemas.openxmlformats.org/officeDocument/2006/relationships/tags" Target="../tags/tag605.xml"/><Relationship Id="rId17" Type="http://schemas.openxmlformats.org/officeDocument/2006/relationships/tags" Target="../tags/tag604.xml"/><Relationship Id="rId16" Type="http://schemas.openxmlformats.org/officeDocument/2006/relationships/tags" Target="../tags/tag603.xml"/><Relationship Id="rId15" Type="http://schemas.openxmlformats.org/officeDocument/2006/relationships/tags" Target="../tags/tag602.xml"/><Relationship Id="rId14" Type="http://schemas.openxmlformats.org/officeDocument/2006/relationships/tags" Target="../tags/tag601.xml"/><Relationship Id="rId13" Type="http://schemas.openxmlformats.org/officeDocument/2006/relationships/tags" Target="../tags/tag600.xml"/><Relationship Id="rId12" Type="http://schemas.openxmlformats.org/officeDocument/2006/relationships/tags" Target="../tags/tag599.xml"/><Relationship Id="rId11" Type="http://schemas.openxmlformats.org/officeDocument/2006/relationships/tags" Target="../tags/tag598.xml"/><Relationship Id="rId10" Type="http://schemas.openxmlformats.org/officeDocument/2006/relationships/tags" Target="../tags/tag597.xml"/><Relationship Id="rId1" Type="http://schemas.openxmlformats.org/officeDocument/2006/relationships/tags" Target="../tags/tag588.xml"/></Relationships>
</file>

<file path=ppt/slides/_rels/slide21.xml.rels><?xml version="1.0" encoding="UTF-8" standalone="yes"?>
<Relationships xmlns="http://schemas.openxmlformats.org/package/2006/relationships"><Relationship Id="rId8" Type="http://schemas.openxmlformats.org/officeDocument/2006/relationships/slideLayout" Target="../slideLayouts/slideLayout25.xml"/><Relationship Id="rId7" Type="http://schemas.openxmlformats.org/officeDocument/2006/relationships/tags" Target="../tags/tag617.xml"/><Relationship Id="rId6" Type="http://schemas.openxmlformats.org/officeDocument/2006/relationships/image" Target="../media/image4.jpeg"/><Relationship Id="rId5" Type="http://schemas.openxmlformats.org/officeDocument/2006/relationships/image" Target="../media/image31.jpeg"/><Relationship Id="rId4" Type="http://schemas.openxmlformats.org/officeDocument/2006/relationships/image" Target="../media/image30.jpeg"/><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tags" Target="../tags/tag616.xml"/></Relationships>
</file>

<file path=ppt/slides/_rels/slide22.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39.xml"/><Relationship Id="rId3" Type="http://schemas.openxmlformats.org/officeDocument/2006/relationships/tags" Target="../tags/tag618.xml"/><Relationship Id="rId2" Type="http://schemas.openxmlformats.org/officeDocument/2006/relationships/image" Target="../media/image5.png"/><Relationship Id="rId1" Type="http://schemas.openxmlformats.org/officeDocument/2006/relationships/image" Target="../media/image6.png"/></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12.xml"/><Relationship Id="rId4" Type="http://schemas.openxmlformats.org/officeDocument/2006/relationships/image" Target="../media/image5.png"/><Relationship Id="rId3" Type="http://schemas.microsoft.com/office/2007/relationships/hdphoto" Target="../media/image9.wdp"/><Relationship Id="rId2" Type="http://schemas.openxmlformats.org/officeDocument/2006/relationships/image" Target="../media/image8.png"/><Relationship Id="rId1" Type="http://schemas.openxmlformats.org/officeDocument/2006/relationships/image" Target="../media/image7.png"/></Relationships>
</file>

<file path=ppt/slides/_rels/slide4.xml.rels><?xml version="1.0" encoding="UTF-8" standalone="yes"?>
<Relationships xmlns="http://schemas.openxmlformats.org/package/2006/relationships"><Relationship Id="rId9" Type="http://schemas.openxmlformats.org/officeDocument/2006/relationships/tags" Target="../tags/tag54.xml"/><Relationship Id="rId8" Type="http://schemas.openxmlformats.org/officeDocument/2006/relationships/tags" Target="../tags/tag53.xml"/><Relationship Id="rId7" Type="http://schemas.openxmlformats.org/officeDocument/2006/relationships/tags" Target="../tags/tag52.xml"/><Relationship Id="rId6" Type="http://schemas.openxmlformats.org/officeDocument/2006/relationships/tags" Target="../tags/tag51.xml"/><Relationship Id="rId51" Type="http://schemas.openxmlformats.org/officeDocument/2006/relationships/notesSlide" Target="../notesSlides/notesSlide3.xml"/><Relationship Id="rId50" Type="http://schemas.openxmlformats.org/officeDocument/2006/relationships/slideLayout" Target="../slideLayouts/slideLayout7.xml"/><Relationship Id="rId5" Type="http://schemas.openxmlformats.org/officeDocument/2006/relationships/tags" Target="../tags/tag50.xml"/><Relationship Id="rId49" Type="http://schemas.openxmlformats.org/officeDocument/2006/relationships/tags" Target="../tags/tag94.xml"/><Relationship Id="rId48" Type="http://schemas.openxmlformats.org/officeDocument/2006/relationships/tags" Target="../tags/tag93.xml"/><Relationship Id="rId47" Type="http://schemas.openxmlformats.org/officeDocument/2006/relationships/tags" Target="../tags/tag92.xml"/><Relationship Id="rId46" Type="http://schemas.openxmlformats.org/officeDocument/2006/relationships/tags" Target="../tags/tag91.xml"/><Relationship Id="rId45" Type="http://schemas.openxmlformats.org/officeDocument/2006/relationships/tags" Target="../tags/tag90.xml"/><Relationship Id="rId44" Type="http://schemas.openxmlformats.org/officeDocument/2006/relationships/tags" Target="../tags/tag89.xml"/><Relationship Id="rId43" Type="http://schemas.openxmlformats.org/officeDocument/2006/relationships/tags" Target="../tags/tag88.xml"/><Relationship Id="rId42" Type="http://schemas.openxmlformats.org/officeDocument/2006/relationships/tags" Target="../tags/tag87.xml"/><Relationship Id="rId41" Type="http://schemas.openxmlformats.org/officeDocument/2006/relationships/tags" Target="../tags/tag86.xml"/><Relationship Id="rId40" Type="http://schemas.openxmlformats.org/officeDocument/2006/relationships/tags" Target="../tags/tag85.xml"/><Relationship Id="rId4" Type="http://schemas.openxmlformats.org/officeDocument/2006/relationships/tags" Target="../tags/tag49.xml"/><Relationship Id="rId39" Type="http://schemas.openxmlformats.org/officeDocument/2006/relationships/tags" Target="../tags/tag84.xml"/><Relationship Id="rId38" Type="http://schemas.openxmlformats.org/officeDocument/2006/relationships/tags" Target="../tags/tag83.xml"/><Relationship Id="rId37" Type="http://schemas.openxmlformats.org/officeDocument/2006/relationships/tags" Target="../tags/tag82.xml"/><Relationship Id="rId36" Type="http://schemas.openxmlformats.org/officeDocument/2006/relationships/tags" Target="../tags/tag81.xml"/><Relationship Id="rId35" Type="http://schemas.openxmlformats.org/officeDocument/2006/relationships/tags" Target="../tags/tag80.xml"/><Relationship Id="rId34" Type="http://schemas.openxmlformats.org/officeDocument/2006/relationships/tags" Target="../tags/tag79.xml"/><Relationship Id="rId33" Type="http://schemas.openxmlformats.org/officeDocument/2006/relationships/tags" Target="../tags/tag78.xml"/><Relationship Id="rId32" Type="http://schemas.openxmlformats.org/officeDocument/2006/relationships/tags" Target="../tags/tag77.xml"/><Relationship Id="rId31" Type="http://schemas.openxmlformats.org/officeDocument/2006/relationships/tags" Target="../tags/tag76.xml"/><Relationship Id="rId30" Type="http://schemas.openxmlformats.org/officeDocument/2006/relationships/tags" Target="../tags/tag75.xml"/><Relationship Id="rId3" Type="http://schemas.openxmlformats.org/officeDocument/2006/relationships/tags" Target="../tags/tag48.xml"/><Relationship Id="rId29" Type="http://schemas.openxmlformats.org/officeDocument/2006/relationships/tags" Target="../tags/tag74.xml"/><Relationship Id="rId28" Type="http://schemas.openxmlformats.org/officeDocument/2006/relationships/tags" Target="../tags/tag73.xml"/><Relationship Id="rId27" Type="http://schemas.openxmlformats.org/officeDocument/2006/relationships/tags" Target="../tags/tag72.xml"/><Relationship Id="rId26" Type="http://schemas.openxmlformats.org/officeDocument/2006/relationships/tags" Target="../tags/tag71.xml"/><Relationship Id="rId25" Type="http://schemas.openxmlformats.org/officeDocument/2006/relationships/tags" Target="../tags/tag70.xml"/><Relationship Id="rId24" Type="http://schemas.openxmlformats.org/officeDocument/2006/relationships/tags" Target="../tags/tag69.xml"/><Relationship Id="rId23" Type="http://schemas.openxmlformats.org/officeDocument/2006/relationships/tags" Target="../tags/tag68.xml"/><Relationship Id="rId22" Type="http://schemas.openxmlformats.org/officeDocument/2006/relationships/tags" Target="../tags/tag67.xml"/><Relationship Id="rId21" Type="http://schemas.openxmlformats.org/officeDocument/2006/relationships/tags" Target="../tags/tag66.xml"/><Relationship Id="rId20" Type="http://schemas.openxmlformats.org/officeDocument/2006/relationships/tags" Target="../tags/tag65.xml"/><Relationship Id="rId2" Type="http://schemas.openxmlformats.org/officeDocument/2006/relationships/image" Target="../media/image4.jpeg"/><Relationship Id="rId19" Type="http://schemas.openxmlformats.org/officeDocument/2006/relationships/tags" Target="../tags/tag64.xml"/><Relationship Id="rId18" Type="http://schemas.openxmlformats.org/officeDocument/2006/relationships/tags" Target="../tags/tag63.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tags" Target="../tags/tag56.xml"/><Relationship Id="rId10" Type="http://schemas.openxmlformats.org/officeDocument/2006/relationships/tags" Target="../tags/tag55.xml"/><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99" Type="http://schemas.openxmlformats.org/officeDocument/2006/relationships/tags" Target="../tags/tag193.xml"/><Relationship Id="rId98" Type="http://schemas.openxmlformats.org/officeDocument/2006/relationships/tags" Target="../tags/tag192.xml"/><Relationship Id="rId97" Type="http://schemas.openxmlformats.org/officeDocument/2006/relationships/tags" Target="../tags/tag191.xml"/><Relationship Id="rId96" Type="http://schemas.openxmlformats.org/officeDocument/2006/relationships/tags" Target="../tags/tag190.xml"/><Relationship Id="rId95" Type="http://schemas.openxmlformats.org/officeDocument/2006/relationships/tags" Target="../tags/tag189.xml"/><Relationship Id="rId94" Type="http://schemas.openxmlformats.org/officeDocument/2006/relationships/tags" Target="../tags/tag188.xml"/><Relationship Id="rId93" Type="http://schemas.openxmlformats.org/officeDocument/2006/relationships/tags" Target="../tags/tag187.xml"/><Relationship Id="rId92" Type="http://schemas.openxmlformats.org/officeDocument/2006/relationships/tags" Target="../tags/tag186.xml"/><Relationship Id="rId91" Type="http://schemas.openxmlformats.org/officeDocument/2006/relationships/tags" Target="../tags/tag185.xml"/><Relationship Id="rId90" Type="http://schemas.openxmlformats.org/officeDocument/2006/relationships/tags" Target="../tags/tag184.xml"/><Relationship Id="rId9" Type="http://schemas.openxmlformats.org/officeDocument/2006/relationships/tags" Target="../tags/tag103.xml"/><Relationship Id="rId89" Type="http://schemas.openxmlformats.org/officeDocument/2006/relationships/tags" Target="../tags/tag183.xml"/><Relationship Id="rId88" Type="http://schemas.openxmlformats.org/officeDocument/2006/relationships/tags" Target="../tags/tag182.xml"/><Relationship Id="rId87" Type="http://schemas.openxmlformats.org/officeDocument/2006/relationships/tags" Target="../tags/tag181.xml"/><Relationship Id="rId86" Type="http://schemas.openxmlformats.org/officeDocument/2006/relationships/tags" Target="../tags/tag180.xml"/><Relationship Id="rId85" Type="http://schemas.openxmlformats.org/officeDocument/2006/relationships/tags" Target="../tags/tag179.xml"/><Relationship Id="rId84" Type="http://schemas.openxmlformats.org/officeDocument/2006/relationships/tags" Target="../tags/tag178.xml"/><Relationship Id="rId83" Type="http://schemas.openxmlformats.org/officeDocument/2006/relationships/tags" Target="../tags/tag177.xml"/><Relationship Id="rId82" Type="http://schemas.openxmlformats.org/officeDocument/2006/relationships/tags" Target="../tags/tag176.xml"/><Relationship Id="rId81" Type="http://schemas.openxmlformats.org/officeDocument/2006/relationships/tags" Target="../tags/tag175.xml"/><Relationship Id="rId80" Type="http://schemas.openxmlformats.org/officeDocument/2006/relationships/tags" Target="../tags/tag174.xml"/><Relationship Id="rId8" Type="http://schemas.openxmlformats.org/officeDocument/2006/relationships/tags" Target="../tags/tag102.xml"/><Relationship Id="rId79" Type="http://schemas.openxmlformats.org/officeDocument/2006/relationships/tags" Target="../tags/tag173.xml"/><Relationship Id="rId78" Type="http://schemas.openxmlformats.org/officeDocument/2006/relationships/tags" Target="../tags/tag172.xml"/><Relationship Id="rId77" Type="http://schemas.openxmlformats.org/officeDocument/2006/relationships/tags" Target="../tags/tag171.xml"/><Relationship Id="rId76" Type="http://schemas.openxmlformats.org/officeDocument/2006/relationships/tags" Target="../tags/tag170.xml"/><Relationship Id="rId75" Type="http://schemas.openxmlformats.org/officeDocument/2006/relationships/tags" Target="../tags/tag169.xml"/><Relationship Id="rId74" Type="http://schemas.openxmlformats.org/officeDocument/2006/relationships/tags" Target="../tags/tag168.xml"/><Relationship Id="rId73" Type="http://schemas.openxmlformats.org/officeDocument/2006/relationships/tags" Target="../tags/tag167.xml"/><Relationship Id="rId72" Type="http://schemas.openxmlformats.org/officeDocument/2006/relationships/tags" Target="../tags/tag166.xml"/><Relationship Id="rId71" Type="http://schemas.openxmlformats.org/officeDocument/2006/relationships/tags" Target="../tags/tag165.xml"/><Relationship Id="rId70" Type="http://schemas.openxmlformats.org/officeDocument/2006/relationships/tags" Target="../tags/tag164.xml"/><Relationship Id="rId7" Type="http://schemas.openxmlformats.org/officeDocument/2006/relationships/tags" Target="../tags/tag101.xml"/><Relationship Id="rId69" Type="http://schemas.openxmlformats.org/officeDocument/2006/relationships/tags" Target="../tags/tag163.xml"/><Relationship Id="rId68" Type="http://schemas.openxmlformats.org/officeDocument/2006/relationships/tags" Target="../tags/tag162.xml"/><Relationship Id="rId67" Type="http://schemas.openxmlformats.org/officeDocument/2006/relationships/tags" Target="../tags/tag161.xml"/><Relationship Id="rId66" Type="http://schemas.openxmlformats.org/officeDocument/2006/relationships/tags" Target="../tags/tag160.xml"/><Relationship Id="rId65" Type="http://schemas.openxmlformats.org/officeDocument/2006/relationships/tags" Target="../tags/tag159.xml"/><Relationship Id="rId64" Type="http://schemas.openxmlformats.org/officeDocument/2006/relationships/tags" Target="../tags/tag158.xml"/><Relationship Id="rId63" Type="http://schemas.openxmlformats.org/officeDocument/2006/relationships/tags" Target="../tags/tag157.xml"/><Relationship Id="rId62" Type="http://schemas.openxmlformats.org/officeDocument/2006/relationships/tags" Target="../tags/tag156.xml"/><Relationship Id="rId61" Type="http://schemas.openxmlformats.org/officeDocument/2006/relationships/tags" Target="../tags/tag155.xml"/><Relationship Id="rId60" Type="http://schemas.openxmlformats.org/officeDocument/2006/relationships/tags" Target="../tags/tag154.xml"/><Relationship Id="rId6" Type="http://schemas.openxmlformats.org/officeDocument/2006/relationships/tags" Target="../tags/tag100.xml"/><Relationship Id="rId59" Type="http://schemas.openxmlformats.org/officeDocument/2006/relationships/tags" Target="../tags/tag153.xml"/><Relationship Id="rId58" Type="http://schemas.openxmlformats.org/officeDocument/2006/relationships/tags" Target="../tags/tag152.xml"/><Relationship Id="rId57" Type="http://schemas.openxmlformats.org/officeDocument/2006/relationships/tags" Target="../tags/tag151.xml"/><Relationship Id="rId56" Type="http://schemas.openxmlformats.org/officeDocument/2006/relationships/tags" Target="../tags/tag150.xml"/><Relationship Id="rId55" Type="http://schemas.openxmlformats.org/officeDocument/2006/relationships/tags" Target="../tags/tag149.xml"/><Relationship Id="rId54" Type="http://schemas.openxmlformats.org/officeDocument/2006/relationships/tags" Target="../tags/tag148.xml"/><Relationship Id="rId53" Type="http://schemas.openxmlformats.org/officeDocument/2006/relationships/tags" Target="../tags/tag147.xml"/><Relationship Id="rId52" Type="http://schemas.openxmlformats.org/officeDocument/2006/relationships/tags" Target="../tags/tag146.xml"/><Relationship Id="rId51" Type="http://schemas.openxmlformats.org/officeDocument/2006/relationships/tags" Target="../tags/tag145.xml"/><Relationship Id="rId50" Type="http://schemas.openxmlformats.org/officeDocument/2006/relationships/tags" Target="../tags/tag144.xml"/><Relationship Id="rId5" Type="http://schemas.openxmlformats.org/officeDocument/2006/relationships/tags" Target="../tags/tag99.xml"/><Relationship Id="rId49" Type="http://schemas.openxmlformats.org/officeDocument/2006/relationships/tags" Target="../tags/tag143.xml"/><Relationship Id="rId48" Type="http://schemas.openxmlformats.org/officeDocument/2006/relationships/tags" Target="../tags/tag142.xml"/><Relationship Id="rId47" Type="http://schemas.openxmlformats.org/officeDocument/2006/relationships/tags" Target="../tags/tag141.xml"/><Relationship Id="rId46" Type="http://schemas.openxmlformats.org/officeDocument/2006/relationships/tags" Target="../tags/tag140.xml"/><Relationship Id="rId45" Type="http://schemas.openxmlformats.org/officeDocument/2006/relationships/tags" Target="../tags/tag139.xml"/><Relationship Id="rId44" Type="http://schemas.openxmlformats.org/officeDocument/2006/relationships/tags" Target="../tags/tag138.xml"/><Relationship Id="rId43" Type="http://schemas.openxmlformats.org/officeDocument/2006/relationships/tags" Target="../tags/tag137.xml"/><Relationship Id="rId42" Type="http://schemas.openxmlformats.org/officeDocument/2006/relationships/tags" Target="../tags/tag136.xml"/><Relationship Id="rId41" Type="http://schemas.openxmlformats.org/officeDocument/2006/relationships/tags" Target="../tags/tag135.xml"/><Relationship Id="rId40" Type="http://schemas.openxmlformats.org/officeDocument/2006/relationships/tags" Target="../tags/tag134.xml"/><Relationship Id="rId4" Type="http://schemas.openxmlformats.org/officeDocument/2006/relationships/tags" Target="../tags/tag98.xml"/><Relationship Id="rId39" Type="http://schemas.openxmlformats.org/officeDocument/2006/relationships/tags" Target="../tags/tag133.xml"/><Relationship Id="rId38" Type="http://schemas.openxmlformats.org/officeDocument/2006/relationships/tags" Target="../tags/tag132.xml"/><Relationship Id="rId37" Type="http://schemas.openxmlformats.org/officeDocument/2006/relationships/tags" Target="../tags/tag131.xml"/><Relationship Id="rId36" Type="http://schemas.openxmlformats.org/officeDocument/2006/relationships/tags" Target="../tags/tag130.xml"/><Relationship Id="rId35" Type="http://schemas.openxmlformats.org/officeDocument/2006/relationships/tags" Target="../tags/tag129.xml"/><Relationship Id="rId34" Type="http://schemas.openxmlformats.org/officeDocument/2006/relationships/tags" Target="../tags/tag128.xml"/><Relationship Id="rId33" Type="http://schemas.openxmlformats.org/officeDocument/2006/relationships/tags" Target="../tags/tag127.xml"/><Relationship Id="rId32" Type="http://schemas.openxmlformats.org/officeDocument/2006/relationships/tags" Target="../tags/tag126.xml"/><Relationship Id="rId31" Type="http://schemas.openxmlformats.org/officeDocument/2006/relationships/tags" Target="../tags/tag125.xml"/><Relationship Id="rId30" Type="http://schemas.openxmlformats.org/officeDocument/2006/relationships/tags" Target="../tags/tag124.xml"/><Relationship Id="rId3" Type="http://schemas.openxmlformats.org/officeDocument/2006/relationships/tags" Target="../tags/tag97.xml"/><Relationship Id="rId29" Type="http://schemas.openxmlformats.org/officeDocument/2006/relationships/tags" Target="../tags/tag123.xml"/><Relationship Id="rId28" Type="http://schemas.openxmlformats.org/officeDocument/2006/relationships/tags" Target="../tags/tag122.xml"/><Relationship Id="rId27" Type="http://schemas.openxmlformats.org/officeDocument/2006/relationships/tags" Target="../tags/tag121.xml"/><Relationship Id="rId26" Type="http://schemas.openxmlformats.org/officeDocument/2006/relationships/tags" Target="../tags/tag120.xml"/><Relationship Id="rId25" Type="http://schemas.openxmlformats.org/officeDocument/2006/relationships/tags" Target="../tags/tag119.xml"/><Relationship Id="rId24" Type="http://schemas.openxmlformats.org/officeDocument/2006/relationships/tags" Target="../tags/tag118.xml"/><Relationship Id="rId23" Type="http://schemas.openxmlformats.org/officeDocument/2006/relationships/tags" Target="../tags/tag117.xml"/><Relationship Id="rId22" Type="http://schemas.openxmlformats.org/officeDocument/2006/relationships/tags" Target="../tags/tag116.xml"/><Relationship Id="rId21" Type="http://schemas.openxmlformats.org/officeDocument/2006/relationships/tags" Target="../tags/tag115.xml"/><Relationship Id="rId20" Type="http://schemas.openxmlformats.org/officeDocument/2006/relationships/tags" Target="../tags/tag114.xml"/><Relationship Id="rId2" Type="http://schemas.openxmlformats.org/officeDocument/2006/relationships/tags" Target="../tags/tag96.xml"/><Relationship Id="rId19" Type="http://schemas.openxmlformats.org/officeDocument/2006/relationships/tags" Target="../tags/tag113.xml"/><Relationship Id="rId18" Type="http://schemas.openxmlformats.org/officeDocument/2006/relationships/tags" Target="../tags/tag112.xml"/><Relationship Id="rId17" Type="http://schemas.openxmlformats.org/officeDocument/2006/relationships/tags" Target="../tags/tag111.xml"/><Relationship Id="rId16" Type="http://schemas.openxmlformats.org/officeDocument/2006/relationships/tags" Target="../tags/tag110.xml"/><Relationship Id="rId15" Type="http://schemas.openxmlformats.org/officeDocument/2006/relationships/tags" Target="../tags/tag109.xml"/><Relationship Id="rId14" Type="http://schemas.openxmlformats.org/officeDocument/2006/relationships/tags" Target="../tags/tag108.xml"/><Relationship Id="rId13" Type="http://schemas.openxmlformats.org/officeDocument/2006/relationships/tags" Target="../tags/tag107.xml"/><Relationship Id="rId125" Type="http://schemas.openxmlformats.org/officeDocument/2006/relationships/slideLayout" Target="../slideLayouts/slideLayout7.xml"/><Relationship Id="rId124" Type="http://schemas.openxmlformats.org/officeDocument/2006/relationships/tags" Target="../tags/tag216.xml"/><Relationship Id="rId123" Type="http://schemas.openxmlformats.org/officeDocument/2006/relationships/tags" Target="../tags/tag215.xml"/><Relationship Id="rId122" Type="http://schemas.openxmlformats.org/officeDocument/2006/relationships/image" Target="../media/image5.png"/><Relationship Id="rId121" Type="http://schemas.openxmlformats.org/officeDocument/2006/relationships/image" Target="../media/image4.jpeg"/><Relationship Id="rId120" Type="http://schemas.openxmlformats.org/officeDocument/2006/relationships/tags" Target="../tags/tag214.xml"/><Relationship Id="rId12" Type="http://schemas.openxmlformats.org/officeDocument/2006/relationships/tags" Target="../tags/tag106.xml"/><Relationship Id="rId119" Type="http://schemas.openxmlformats.org/officeDocument/2006/relationships/tags" Target="../tags/tag213.xml"/><Relationship Id="rId118" Type="http://schemas.openxmlformats.org/officeDocument/2006/relationships/tags" Target="../tags/tag212.xml"/><Relationship Id="rId117" Type="http://schemas.openxmlformats.org/officeDocument/2006/relationships/tags" Target="../tags/tag211.xml"/><Relationship Id="rId116" Type="http://schemas.openxmlformats.org/officeDocument/2006/relationships/tags" Target="../tags/tag210.xml"/><Relationship Id="rId115" Type="http://schemas.openxmlformats.org/officeDocument/2006/relationships/tags" Target="../tags/tag209.xml"/><Relationship Id="rId114" Type="http://schemas.openxmlformats.org/officeDocument/2006/relationships/tags" Target="../tags/tag208.xml"/><Relationship Id="rId113" Type="http://schemas.openxmlformats.org/officeDocument/2006/relationships/tags" Target="../tags/tag207.xml"/><Relationship Id="rId112" Type="http://schemas.openxmlformats.org/officeDocument/2006/relationships/tags" Target="../tags/tag206.xml"/><Relationship Id="rId111" Type="http://schemas.openxmlformats.org/officeDocument/2006/relationships/tags" Target="../tags/tag205.xml"/><Relationship Id="rId110" Type="http://schemas.openxmlformats.org/officeDocument/2006/relationships/tags" Target="../tags/tag204.xml"/><Relationship Id="rId11" Type="http://schemas.openxmlformats.org/officeDocument/2006/relationships/tags" Target="../tags/tag105.xml"/><Relationship Id="rId109" Type="http://schemas.openxmlformats.org/officeDocument/2006/relationships/tags" Target="../tags/tag203.xml"/><Relationship Id="rId108" Type="http://schemas.openxmlformats.org/officeDocument/2006/relationships/tags" Target="../tags/tag202.xml"/><Relationship Id="rId107" Type="http://schemas.openxmlformats.org/officeDocument/2006/relationships/tags" Target="../tags/tag201.xml"/><Relationship Id="rId106" Type="http://schemas.openxmlformats.org/officeDocument/2006/relationships/tags" Target="../tags/tag200.xml"/><Relationship Id="rId105" Type="http://schemas.openxmlformats.org/officeDocument/2006/relationships/tags" Target="../tags/tag199.xml"/><Relationship Id="rId104" Type="http://schemas.openxmlformats.org/officeDocument/2006/relationships/tags" Target="../tags/tag198.xml"/><Relationship Id="rId103" Type="http://schemas.openxmlformats.org/officeDocument/2006/relationships/tags" Target="../tags/tag197.xml"/><Relationship Id="rId102" Type="http://schemas.openxmlformats.org/officeDocument/2006/relationships/tags" Target="../tags/tag196.xml"/><Relationship Id="rId101" Type="http://schemas.openxmlformats.org/officeDocument/2006/relationships/tags" Target="../tags/tag195.xml"/><Relationship Id="rId100" Type="http://schemas.openxmlformats.org/officeDocument/2006/relationships/tags" Target="../tags/tag194.xml"/><Relationship Id="rId10" Type="http://schemas.openxmlformats.org/officeDocument/2006/relationships/tags" Target="../tags/tag104.xml"/><Relationship Id="rId1" Type="http://schemas.openxmlformats.org/officeDocument/2006/relationships/tags" Target="../tags/tag95.xml"/></Relationships>
</file>

<file path=ppt/slides/_rels/slide6.xml.rels><?xml version="1.0" encoding="UTF-8" standalone="yes"?>
<Relationships xmlns="http://schemas.openxmlformats.org/package/2006/relationships"><Relationship Id="rId99" Type="http://schemas.openxmlformats.org/officeDocument/2006/relationships/image" Target="../media/image5.png"/><Relationship Id="rId98" Type="http://schemas.openxmlformats.org/officeDocument/2006/relationships/image" Target="../media/image4.jpeg"/><Relationship Id="rId97" Type="http://schemas.openxmlformats.org/officeDocument/2006/relationships/tags" Target="../tags/tag313.xml"/><Relationship Id="rId96" Type="http://schemas.openxmlformats.org/officeDocument/2006/relationships/tags" Target="../tags/tag312.xml"/><Relationship Id="rId95" Type="http://schemas.openxmlformats.org/officeDocument/2006/relationships/tags" Target="../tags/tag311.xml"/><Relationship Id="rId94" Type="http://schemas.openxmlformats.org/officeDocument/2006/relationships/tags" Target="../tags/tag310.xml"/><Relationship Id="rId93" Type="http://schemas.openxmlformats.org/officeDocument/2006/relationships/tags" Target="../tags/tag309.xml"/><Relationship Id="rId92" Type="http://schemas.openxmlformats.org/officeDocument/2006/relationships/tags" Target="../tags/tag308.xml"/><Relationship Id="rId91" Type="http://schemas.openxmlformats.org/officeDocument/2006/relationships/tags" Target="../tags/tag307.xml"/><Relationship Id="rId90" Type="http://schemas.openxmlformats.org/officeDocument/2006/relationships/tags" Target="../tags/tag306.xml"/><Relationship Id="rId9" Type="http://schemas.openxmlformats.org/officeDocument/2006/relationships/tags" Target="../tags/tag225.xml"/><Relationship Id="rId89" Type="http://schemas.openxmlformats.org/officeDocument/2006/relationships/tags" Target="../tags/tag305.xml"/><Relationship Id="rId88" Type="http://schemas.openxmlformats.org/officeDocument/2006/relationships/tags" Target="../tags/tag304.xml"/><Relationship Id="rId87" Type="http://schemas.openxmlformats.org/officeDocument/2006/relationships/tags" Target="../tags/tag303.xml"/><Relationship Id="rId86" Type="http://schemas.openxmlformats.org/officeDocument/2006/relationships/tags" Target="../tags/tag302.xml"/><Relationship Id="rId85" Type="http://schemas.openxmlformats.org/officeDocument/2006/relationships/tags" Target="../tags/tag301.xml"/><Relationship Id="rId84" Type="http://schemas.openxmlformats.org/officeDocument/2006/relationships/tags" Target="../tags/tag300.xml"/><Relationship Id="rId83" Type="http://schemas.openxmlformats.org/officeDocument/2006/relationships/tags" Target="../tags/tag299.xml"/><Relationship Id="rId82" Type="http://schemas.openxmlformats.org/officeDocument/2006/relationships/tags" Target="../tags/tag298.xml"/><Relationship Id="rId81" Type="http://schemas.openxmlformats.org/officeDocument/2006/relationships/tags" Target="../tags/tag297.xml"/><Relationship Id="rId80" Type="http://schemas.openxmlformats.org/officeDocument/2006/relationships/tags" Target="../tags/tag296.xml"/><Relationship Id="rId8" Type="http://schemas.openxmlformats.org/officeDocument/2006/relationships/tags" Target="../tags/tag224.xml"/><Relationship Id="rId79" Type="http://schemas.openxmlformats.org/officeDocument/2006/relationships/tags" Target="../tags/tag295.xml"/><Relationship Id="rId78" Type="http://schemas.openxmlformats.org/officeDocument/2006/relationships/tags" Target="../tags/tag294.xml"/><Relationship Id="rId77" Type="http://schemas.openxmlformats.org/officeDocument/2006/relationships/tags" Target="../tags/tag293.xml"/><Relationship Id="rId76" Type="http://schemas.openxmlformats.org/officeDocument/2006/relationships/tags" Target="../tags/tag292.xml"/><Relationship Id="rId75" Type="http://schemas.openxmlformats.org/officeDocument/2006/relationships/tags" Target="../tags/tag291.xml"/><Relationship Id="rId74" Type="http://schemas.openxmlformats.org/officeDocument/2006/relationships/tags" Target="../tags/tag290.xml"/><Relationship Id="rId73" Type="http://schemas.openxmlformats.org/officeDocument/2006/relationships/tags" Target="../tags/tag289.xml"/><Relationship Id="rId72" Type="http://schemas.openxmlformats.org/officeDocument/2006/relationships/tags" Target="../tags/tag288.xml"/><Relationship Id="rId71" Type="http://schemas.openxmlformats.org/officeDocument/2006/relationships/tags" Target="../tags/tag287.xml"/><Relationship Id="rId70" Type="http://schemas.openxmlformats.org/officeDocument/2006/relationships/tags" Target="../tags/tag286.xml"/><Relationship Id="rId7" Type="http://schemas.openxmlformats.org/officeDocument/2006/relationships/tags" Target="../tags/tag223.xml"/><Relationship Id="rId69" Type="http://schemas.openxmlformats.org/officeDocument/2006/relationships/tags" Target="../tags/tag285.xml"/><Relationship Id="rId68" Type="http://schemas.openxmlformats.org/officeDocument/2006/relationships/tags" Target="../tags/tag284.xml"/><Relationship Id="rId67" Type="http://schemas.openxmlformats.org/officeDocument/2006/relationships/tags" Target="../tags/tag283.xml"/><Relationship Id="rId66" Type="http://schemas.openxmlformats.org/officeDocument/2006/relationships/tags" Target="../tags/tag282.xml"/><Relationship Id="rId65" Type="http://schemas.openxmlformats.org/officeDocument/2006/relationships/tags" Target="../tags/tag281.xml"/><Relationship Id="rId64" Type="http://schemas.openxmlformats.org/officeDocument/2006/relationships/tags" Target="../tags/tag280.xml"/><Relationship Id="rId63" Type="http://schemas.openxmlformats.org/officeDocument/2006/relationships/tags" Target="../tags/tag279.xml"/><Relationship Id="rId62" Type="http://schemas.openxmlformats.org/officeDocument/2006/relationships/tags" Target="../tags/tag278.xml"/><Relationship Id="rId61" Type="http://schemas.openxmlformats.org/officeDocument/2006/relationships/tags" Target="../tags/tag277.xml"/><Relationship Id="rId60" Type="http://schemas.openxmlformats.org/officeDocument/2006/relationships/tags" Target="../tags/tag276.xml"/><Relationship Id="rId6" Type="http://schemas.openxmlformats.org/officeDocument/2006/relationships/tags" Target="../tags/tag222.xml"/><Relationship Id="rId59" Type="http://schemas.openxmlformats.org/officeDocument/2006/relationships/tags" Target="../tags/tag275.xml"/><Relationship Id="rId58" Type="http://schemas.openxmlformats.org/officeDocument/2006/relationships/tags" Target="../tags/tag274.xml"/><Relationship Id="rId57" Type="http://schemas.openxmlformats.org/officeDocument/2006/relationships/tags" Target="../tags/tag273.xml"/><Relationship Id="rId56" Type="http://schemas.openxmlformats.org/officeDocument/2006/relationships/tags" Target="../tags/tag272.xml"/><Relationship Id="rId55" Type="http://schemas.openxmlformats.org/officeDocument/2006/relationships/tags" Target="../tags/tag271.xml"/><Relationship Id="rId54" Type="http://schemas.openxmlformats.org/officeDocument/2006/relationships/tags" Target="../tags/tag270.xml"/><Relationship Id="rId53" Type="http://schemas.openxmlformats.org/officeDocument/2006/relationships/tags" Target="../tags/tag269.xml"/><Relationship Id="rId52" Type="http://schemas.openxmlformats.org/officeDocument/2006/relationships/tags" Target="../tags/tag268.xml"/><Relationship Id="rId51" Type="http://schemas.openxmlformats.org/officeDocument/2006/relationships/tags" Target="../tags/tag267.xml"/><Relationship Id="rId50" Type="http://schemas.openxmlformats.org/officeDocument/2006/relationships/tags" Target="../tags/tag266.xml"/><Relationship Id="rId5" Type="http://schemas.openxmlformats.org/officeDocument/2006/relationships/tags" Target="../tags/tag221.xml"/><Relationship Id="rId49" Type="http://schemas.openxmlformats.org/officeDocument/2006/relationships/tags" Target="../tags/tag265.xml"/><Relationship Id="rId48" Type="http://schemas.openxmlformats.org/officeDocument/2006/relationships/tags" Target="../tags/tag264.xml"/><Relationship Id="rId47" Type="http://schemas.openxmlformats.org/officeDocument/2006/relationships/tags" Target="../tags/tag263.xml"/><Relationship Id="rId46" Type="http://schemas.openxmlformats.org/officeDocument/2006/relationships/tags" Target="../tags/tag262.xml"/><Relationship Id="rId45" Type="http://schemas.openxmlformats.org/officeDocument/2006/relationships/tags" Target="../tags/tag261.xml"/><Relationship Id="rId44" Type="http://schemas.openxmlformats.org/officeDocument/2006/relationships/tags" Target="../tags/tag260.xml"/><Relationship Id="rId43" Type="http://schemas.openxmlformats.org/officeDocument/2006/relationships/tags" Target="../tags/tag259.xml"/><Relationship Id="rId42" Type="http://schemas.openxmlformats.org/officeDocument/2006/relationships/tags" Target="../tags/tag258.xml"/><Relationship Id="rId41" Type="http://schemas.openxmlformats.org/officeDocument/2006/relationships/tags" Target="../tags/tag257.xml"/><Relationship Id="rId40" Type="http://schemas.openxmlformats.org/officeDocument/2006/relationships/tags" Target="../tags/tag256.xml"/><Relationship Id="rId4" Type="http://schemas.openxmlformats.org/officeDocument/2006/relationships/tags" Target="../tags/tag220.xml"/><Relationship Id="rId39" Type="http://schemas.openxmlformats.org/officeDocument/2006/relationships/tags" Target="../tags/tag255.xml"/><Relationship Id="rId38" Type="http://schemas.openxmlformats.org/officeDocument/2006/relationships/tags" Target="../tags/tag254.xml"/><Relationship Id="rId37" Type="http://schemas.openxmlformats.org/officeDocument/2006/relationships/tags" Target="../tags/tag253.xml"/><Relationship Id="rId36" Type="http://schemas.openxmlformats.org/officeDocument/2006/relationships/tags" Target="../tags/tag252.xml"/><Relationship Id="rId35" Type="http://schemas.openxmlformats.org/officeDocument/2006/relationships/tags" Target="../tags/tag251.xml"/><Relationship Id="rId34" Type="http://schemas.openxmlformats.org/officeDocument/2006/relationships/tags" Target="../tags/tag250.xml"/><Relationship Id="rId33" Type="http://schemas.openxmlformats.org/officeDocument/2006/relationships/tags" Target="../tags/tag249.xml"/><Relationship Id="rId32" Type="http://schemas.openxmlformats.org/officeDocument/2006/relationships/tags" Target="../tags/tag248.xml"/><Relationship Id="rId31" Type="http://schemas.openxmlformats.org/officeDocument/2006/relationships/tags" Target="../tags/tag247.xml"/><Relationship Id="rId30" Type="http://schemas.openxmlformats.org/officeDocument/2006/relationships/tags" Target="../tags/tag246.xml"/><Relationship Id="rId3" Type="http://schemas.openxmlformats.org/officeDocument/2006/relationships/tags" Target="../tags/tag219.xml"/><Relationship Id="rId29" Type="http://schemas.openxmlformats.org/officeDocument/2006/relationships/tags" Target="../tags/tag245.xml"/><Relationship Id="rId28" Type="http://schemas.openxmlformats.org/officeDocument/2006/relationships/tags" Target="../tags/tag244.xml"/><Relationship Id="rId27" Type="http://schemas.openxmlformats.org/officeDocument/2006/relationships/tags" Target="../tags/tag243.xml"/><Relationship Id="rId26" Type="http://schemas.openxmlformats.org/officeDocument/2006/relationships/tags" Target="../tags/tag242.xml"/><Relationship Id="rId25" Type="http://schemas.openxmlformats.org/officeDocument/2006/relationships/tags" Target="../tags/tag241.xml"/><Relationship Id="rId24" Type="http://schemas.openxmlformats.org/officeDocument/2006/relationships/tags" Target="../tags/tag240.xml"/><Relationship Id="rId23" Type="http://schemas.openxmlformats.org/officeDocument/2006/relationships/tags" Target="../tags/tag239.xml"/><Relationship Id="rId22" Type="http://schemas.openxmlformats.org/officeDocument/2006/relationships/tags" Target="../tags/tag238.xml"/><Relationship Id="rId21" Type="http://schemas.openxmlformats.org/officeDocument/2006/relationships/tags" Target="../tags/tag237.xml"/><Relationship Id="rId20" Type="http://schemas.openxmlformats.org/officeDocument/2006/relationships/tags" Target="../tags/tag236.xml"/><Relationship Id="rId2" Type="http://schemas.openxmlformats.org/officeDocument/2006/relationships/tags" Target="../tags/tag218.xml"/><Relationship Id="rId19" Type="http://schemas.openxmlformats.org/officeDocument/2006/relationships/tags" Target="../tags/tag235.xml"/><Relationship Id="rId18" Type="http://schemas.openxmlformats.org/officeDocument/2006/relationships/tags" Target="../tags/tag234.xml"/><Relationship Id="rId17" Type="http://schemas.openxmlformats.org/officeDocument/2006/relationships/tags" Target="../tags/tag233.xml"/><Relationship Id="rId16" Type="http://schemas.openxmlformats.org/officeDocument/2006/relationships/tags" Target="../tags/tag232.xml"/><Relationship Id="rId15" Type="http://schemas.openxmlformats.org/officeDocument/2006/relationships/tags" Target="../tags/tag231.xml"/><Relationship Id="rId14" Type="http://schemas.openxmlformats.org/officeDocument/2006/relationships/tags" Target="../tags/tag230.xml"/><Relationship Id="rId13" Type="http://schemas.openxmlformats.org/officeDocument/2006/relationships/tags" Target="../tags/tag229.xml"/><Relationship Id="rId12" Type="http://schemas.openxmlformats.org/officeDocument/2006/relationships/tags" Target="../tags/tag228.xml"/><Relationship Id="rId110" Type="http://schemas.openxmlformats.org/officeDocument/2006/relationships/slideLayout" Target="../slideLayouts/slideLayout7.xml"/><Relationship Id="rId11" Type="http://schemas.openxmlformats.org/officeDocument/2006/relationships/tags" Target="../tags/tag227.xml"/><Relationship Id="rId109" Type="http://schemas.openxmlformats.org/officeDocument/2006/relationships/tags" Target="../tags/tag323.xml"/><Relationship Id="rId108" Type="http://schemas.openxmlformats.org/officeDocument/2006/relationships/tags" Target="../tags/tag322.xml"/><Relationship Id="rId107" Type="http://schemas.openxmlformats.org/officeDocument/2006/relationships/tags" Target="../tags/tag321.xml"/><Relationship Id="rId106" Type="http://schemas.openxmlformats.org/officeDocument/2006/relationships/tags" Target="../tags/tag320.xml"/><Relationship Id="rId105" Type="http://schemas.openxmlformats.org/officeDocument/2006/relationships/tags" Target="../tags/tag319.xml"/><Relationship Id="rId104" Type="http://schemas.openxmlformats.org/officeDocument/2006/relationships/tags" Target="../tags/tag318.xml"/><Relationship Id="rId103" Type="http://schemas.openxmlformats.org/officeDocument/2006/relationships/tags" Target="../tags/tag317.xml"/><Relationship Id="rId102" Type="http://schemas.openxmlformats.org/officeDocument/2006/relationships/tags" Target="../tags/tag316.xml"/><Relationship Id="rId101" Type="http://schemas.openxmlformats.org/officeDocument/2006/relationships/tags" Target="../tags/tag315.xml"/><Relationship Id="rId100" Type="http://schemas.openxmlformats.org/officeDocument/2006/relationships/tags" Target="../tags/tag314.xml"/><Relationship Id="rId10" Type="http://schemas.openxmlformats.org/officeDocument/2006/relationships/tags" Target="../tags/tag226.xml"/><Relationship Id="rId1" Type="http://schemas.openxmlformats.org/officeDocument/2006/relationships/tags" Target="../tags/tag217.xml"/></Relationships>
</file>

<file path=ppt/slides/_rels/slide7.xml.rels><?xml version="1.0" encoding="UTF-8" standalone="yes"?>
<Relationships xmlns="http://schemas.openxmlformats.org/package/2006/relationships"><Relationship Id="rId99" Type="http://schemas.openxmlformats.org/officeDocument/2006/relationships/tags" Target="../tags/tag422.xml"/><Relationship Id="rId98" Type="http://schemas.openxmlformats.org/officeDocument/2006/relationships/tags" Target="../tags/tag421.xml"/><Relationship Id="rId97" Type="http://schemas.openxmlformats.org/officeDocument/2006/relationships/tags" Target="../tags/tag420.xml"/><Relationship Id="rId96" Type="http://schemas.openxmlformats.org/officeDocument/2006/relationships/tags" Target="../tags/tag419.xml"/><Relationship Id="rId95" Type="http://schemas.openxmlformats.org/officeDocument/2006/relationships/tags" Target="../tags/tag418.xml"/><Relationship Id="rId94" Type="http://schemas.openxmlformats.org/officeDocument/2006/relationships/tags" Target="../tags/tag417.xml"/><Relationship Id="rId93" Type="http://schemas.openxmlformats.org/officeDocument/2006/relationships/tags" Target="../tags/tag416.xml"/><Relationship Id="rId92" Type="http://schemas.openxmlformats.org/officeDocument/2006/relationships/tags" Target="../tags/tag415.xml"/><Relationship Id="rId91" Type="http://schemas.openxmlformats.org/officeDocument/2006/relationships/tags" Target="../tags/tag414.xml"/><Relationship Id="rId90" Type="http://schemas.openxmlformats.org/officeDocument/2006/relationships/tags" Target="../tags/tag413.xml"/><Relationship Id="rId9" Type="http://schemas.openxmlformats.org/officeDocument/2006/relationships/tags" Target="../tags/tag332.xml"/><Relationship Id="rId89" Type="http://schemas.openxmlformats.org/officeDocument/2006/relationships/tags" Target="../tags/tag412.xml"/><Relationship Id="rId88" Type="http://schemas.openxmlformats.org/officeDocument/2006/relationships/tags" Target="../tags/tag411.xml"/><Relationship Id="rId87" Type="http://schemas.openxmlformats.org/officeDocument/2006/relationships/tags" Target="../tags/tag410.xml"/><Relationship Id="rId86" Type="http://schemas.openxmlformats.org/officeDocument/2006/relationships/tags" Target="../tags/tag409.xml"/><Relationship Id="rId85" Type="http://schemas.openxmlformats.org/officeDocument/2006/relationships/tags" Target="../tags/tag408.xml"/><Relationship Id="rId84" Type="http://schemas.openxmlformats.org/officeDocument/2006/relationships/tags" Target="../tags/tag407.xml"/><Relationship Id="rId83" Type="http://schemas.openxmlformats.org/officeDocument/2006/relationships/tags" Target="../tags/tag406.xml"/><Relationship Id="rId82" Type="http://schemas.openxmlformats.org/officeDocument/2006/relationships/tags" Target="../tags/tag405.xml"/><Relationship Id="rId81" Type="http://schemas.openxmlformats.org/officeDocument/2006/relationships/tags" Target="../tags/tag404.xml"/><Relationship Id="rId80" Type="http://schemas.openxmlformats.org/officeDocument/2006/relationships/tags" Target="../tags/tag403.xml"/><Relationship Id="rId8" Type="http://schemas.openxmlformats.org/officeDocument/2006/relationships/tags" Target="../tags/tag331.xml"/><Relationship Id="rId79" Type="http://schemas.openxmlformats.org/officeDocument/2006/relationships/tags" Target="../tags/tag402.xml"/><Relationship Id="rId78" Type="http://schemas.openxmlformats.org/officeDocument/2006/relationships/tags" Target="../tags/tag401.xml"/><Relationship Id="rId77" Type="http://schemas.openxmlformats.org/officeDocument/2006/relationships/tags" Target="../tags/tag400.xml"/><Relationship Id="rId76" Type="http://schemas.openxmlformats.org/officeDocument/2006/relationships/tags" Target="../tags/tag399.xml"/><Relationship Id="rId75" Type="http://schemas.openxmlformats.org/officeDocument/2006/relationships/tags" Target="../tags/tag398.xml"/><Relationship Id="rId74" Type="http://schemas.openxmlformats.org/officeDocument/2006/relationships/tags" Target="../tags/tag397.xml"/><Relationship Id="rId73" Type="http://schemas.openxmlformats.org/officeDocument/2006/relationships/tags" Target="../tags/tag396.xml"/><Relationship Id="rId72" Type="http://schemas.openxmlformats.org/officeDocument/2006/relationships/tags" Target="../tags/tag395.xml"/><Relationship Id="rId71" Type="http://schemas.openxmlformats.org/officeDocument/2006/relationships/tags" Target="../tags/tag394.xml"/><Relationship Id="rId70" Type="http://schemas.openxmlformats.org/officeDocument/2006/relationships/tags" Target="../tags/tag393.xml"/><Relationship Id="rId7" Type="http://schemas.openxmlformats.org/officeDocument/2006/relationships/tags" Target="../tags/tag330.xml"/><Relationship Id="rId69" Type="http://schemas.openxmlformats.org/officeDocument/2006/relationships/tags" Target="../tags/tag392.xml"/><Relationship Id="rId68" Type="http://schemas.openxmlformats.org/officeDocument/2006/relationships/tags" Target="../tags/tag391.xml"/><Relationship Id="rId67" Type="http://schemas.openxmlformats.org/officeDocument/2006/relationships/tags" Target="../tags/tag390.xml"/><Relationship Id="rId66" Type="http://schemas.openxmlformats.org/officeDocument/2006/relationships/tags" Target="../tags/tag389.xml"/><Relationship Id="rId65" Type="http://schemas.openxmlformats.org/officeDocument/2006/relationships/tags" Target="../tags/tag388.xml"/><Relationship Id="rId64" Type="http://schemas.openxmlformats.org/officeDocument/2006/relationships/tags" Target="../tags/tag387.xml"/><Relationship Id="rId63" Type="http://schemas.openxmlformats.org/officeDocument/2006/relationships/tags" Target="../tags/tag386.xml"/><Relationship Id="rId62" Type="http://schemas.openxmlformats.org/officeDocument/2006/relationships/tags" Target="../tags/tag385.xml"/><Relationship Id="rId61" Type="http://schemas.openxmlformats.org/officeDocument/2006/relationships/tags" Target="../tags/tag384.xml"/><Relationship Id="rId60" Type="http://schemas.openxmlformats.org/officeDocument/2006/relationships/tags" Target="../tags/tag383.xml"/><Relationship Id="rId6" Type="http://schemas.openxmlformats.org/officeDocument/2006/relationships/tags" Target="../tags/tag329.xml"/><Relationship Id="rId59" Type="http://schemas.openxmlformats.org/officeDocument/2006/relationships/tags" Target="../tags/tag382.xml"/><Relationship Id="rId58" Type="http://schemas.openxmlformats.org/officeDocument/2006/relationships/tags" Target="../tags/tag381.xml"/><Relationship Id="rId57" Type="http://schemas.openxmlformats.org/officeDocument/2006/relationships/tags" Target="../tags/tag380.xml"/><Relationship Id="rId56" Type="http://schemas.openxmlformats.org/officeDocument/2006/relationships/tags" Target="../tags/tag379.xml"/><Relationship Id="rId55" Type="http://schemas.openxmlformats.org/officeDocument/2006/relationships/tags" Target="../tags/tag378.xml"/><Relationship Id="rId54" Type="http://schemas.openxmlformats.org/officeDocument/2006/relationships/tags" Target="../tags/tag377.xml"/><Relationship Id="rId53" Type="http://schemas.openxmlformats.org/officeDocument/2006/relationships/tags" Target="../tags/tag376.xml"/><Relationship Id="rId52" Type="http://schemas.openxmlformats.org/officeDocument/2006/relationships/tags" Target="../tags/tag375.xml"/><Relationship Id="rId51" Type="http://schemas.openxmlformats.org/officeDocument/2006/relationships/tags" Target="../tags/tag374.xml"/><Relationship Id="rId50" Type="http://schemas.openxmlformats.org/officeDocument/2006/relationships/tags" Target="../tags/tag373.xml"/><Relationship Id="rId5" Type="http://schemas.openxmlformats.org/officeDocument/2006/relationships/tags" Target="../tags/tag328.xml"/><Relationship Id="rId49" Type="http://schemas.openxmlformats.org/officeDocument/2006/relationships/tags" Target="../tags/tag372.xml"/><Relationship Id="rId48" Type="http://schemas.openxmlformats.org/officeDocument/2006/relationships/tags" Target="../tags/tag371.xml"/><Relationship Id="rId47" Type="http://schemas.openxmlformats.org/officeDocument/2006/relationships/tags" Target="../tags/tag370.xml"/><Relationship Id="rId46" Type="http://schemas.openxmlformats.org/officeDocument/2006/relationships/tags" Target="../tags/tag369.xml"/><Relationship Id="rId45" Type="http://schemas.openxmlformats.org/officeDocument/2006/relationships/tags" Target="../tags/tag368.xml"/><Relationship Id="rId44" Type="http://schemas.openxmlformats.org/officeDocument/2006/relationships/tags" Target="../tags/tag367.xml"/><Relationship Id="rId43" Type="http://schemas.openxmlformats.org/officeDocument/2006/relationships/tags" Target="../tags/tag366.xml"/><Relationship Id="rId42" Type="http://schemas.openxmlformats.org/officeDocument/2006/relationships/tags" Target="../tags/tag365.xml"/><Relationship Id="rId41" Type="http://schemas.openxmlformats.org/officeDocument/2006/relationships/tags" Target="../tags/tag364.xml"/><Relationship Id="rId40" Type="http://schemas.openxmlformats.org/officeDocument/2006/relationships/tags" Target="../tags/tag363.xml"/><Relationship Id="rId4" Type="http://schemas.openxmlformats.org/officeDocument/2006/relationships/tags" Target="../tags/tag327.xml"/><Relationship Id="rId39" Type="http://schemas.openxmlformats.org/officeDocument/2006/relationships/tags" Target="../tags/tag362.xml"/><Relationship Id="rId38" Type="http://schemas.openxmlformats.org/officeDocument/2006/relationships/tags" Target="../tags/tag361.xml"/><Relationship Id="rId37" Type="http://schemas.openxmlformats.org/officeDocument/2006/relationships/tags" Target="../tags/tag360.xml"/><Relationship Id="rId36" Type="http://schemas.openxmlformats.org/officeDocument/2006/relationships/tags" Target="../tags/tag359.xml"/><Relationship Id="rId35" Type="http://schemas.openxmlformats.org/officeDocument/2006/relationships/tags" Target="../tags/tag358.xml"/><Relationship Id="rId34" Type="http://schemas.openxmlformats.org/officeDocument/2006/relationships/tags" Target="../tags/tag357.xml"/><Relationship Id="rId33" Type="http://schemas.openxmlformats.org/officeDocument/2006/relationships/tags" Target="../tags/tag356.xml"/><Relationship Id="rId32" Type="http://schemas.openxmlformats.org/officeDocument/2006/relationships/tags" Target="../tags/tag355.xml"/><Relationship Id="rId31" Type="http://schemas.openxmlformats.org/officeDocument/2006/relationships/tags" Target="../tags/tag354.xml"/><Relationship Id="rId30" Type="http://schemas.openxmlformats.org/officeDocument/2006/relationships/tags" Target="../tags/tag353.xml"/><Relationship Id="rId3" Type="http://schemas.openxmlformats.org/officeDocument/2006/relationships/tags" Target="../tags/tag326.xml"/><Relationship Id="rId29" Type="http://schemas.openxmlformats.org/officeDocument/2006/relationships/tags" Target="../tags/tag352.xml"/><Relationship Id="rId28" Type="http://schemas.openxmlformats.org/officeDocument/2006/relationships/tags" Target="../tags/tag351.xml"/><Relationship Id="rId27" Type="http://schemas.openxmlformats.org/officeDocument/2006/relationships/tags" Target="../tags/tag350.xml"/><Relationship Id="rId26" Type="http://schemas.openxmlformats.org/officeDocument/2006/relationships/tags" Target="../tags/tag349.xml"/><Relationship Id="rId25" Type="http://schemas.openxmlformats.org/officeDocument/2006/relationships/tags" Target="../tags/tag348.xml"/><Relationship Id="rId24" Type="http://schemas.openxmlformats.org/officeDocument/2006/relationships/tags" Target="../tags/tag347.xml"/><Relationship Id="rId23" Type="http://schemas.openxmlformats.org/officeDocument/2006/relationships/tags" Target="../tags/tag346.xml"/><Relationship Id="rId22" Type="http://schemas.openxmlformats.org/officeDocument/2006/relationships/tags" Target="../tags/tag345.xml"/><Relationship Id="rId21" Type="http://schemas.openxmlformats.org/officeDocument/2006/relationships/tags" Target="../tags/tag344.xml"/><Relationship Id="rId20" Type="http://schemas.openxmlformats.org/officeDocument/2006/relationships/tags" Target="../tags/tag343.xml"/><Relationship Id="rId2" Type="http://schemas.openxmlformats.org/officeDocument/2006/relationships/tags" Target="../tags/tag325.xml"/><Relationship Id="rId19" Type="http://schemas.openxmlformats.org/officeDocument/2006/relationships/tags" Target="../tags/tag342.xml"/><Relationship Id="rId18" Type="http://schemas.openxmlformats.org/officeDocument/2006/relationships/tags" Target="../tags/tag341.xml"/><Relationship Id="rId17" Type="http://schemas.openxmlformats.org/officeDocument/2006/relationships/tags" Target="../tags/tag340.xml"/><Relationship Id="rId16" Type="http://schemas.openxmlformats.org/officeDocument/2006/relationships/tags" Target="../tags/tag339.xml"/><Relationship Id="rId15" Type="http://schemas.openxmlformats.org/officeDocument/2006/relationships/tags" Target="../tags/tag338.xml"/><Relationship Id="rId14" Type="http://schemas.openxmlformats.org/officeDocument/2006/relationships/tags" Target="../tags/tag337.xml"/><Relationship Id="rId13" Type="http://schemas.openxmlformats.org/officeDocument/2006/relationships/tags" Target="../tags/tag336.xml"/><Relationship Id="rId12" Type="http://schemas.openxmlformats.org/officeDocument/2006/relationships/tags" Target="../tags/tag335.xml"/><Relationship Id="rId118" Type="http://schemas.openxmlformats.org/officeDocument/2006/relationships/slideLayout" Target="../slideLayouts/slideLayout7.xml"/><Relationship Id="rId117" Type="http://schemas.openxmlformats.org/officeDocument/2006/relationships/tags" Target="../tags/tag438.xml"/><Relationship Id="rId116" Type="http://schemas.openxmlformats.org/officeDocument/2006/relationships/tags" Target="../tags/tag437.xml"/><Relationship Id="rId115" Type="http://schemas.openxmlformats.org/officeDocument/2006/relationships/image" Target="../media/image5.png"/><Relationship Id="rId114" Type="http://schemas.openxmlformats.org/officeDocument/2006/relationships/image" Target="../media/image4.jpeg"/><Relationship Id="rId113" Type="http://schemas.openxmlformats.org/officeDocument/2006/relationships/tags" Target="../tags/tag436.xml"/><Relationship Id="rId112" Type="http://schemas.openxmlformats.org/officeDocument/2006/relationships/tags" Target="../tags/tag435.xml"/><Relationship Id="rId111" Type="http://schemas.openxmlformats.org/officeDocument/2006/relationships/tags" Target="../tags/tag434.xml"/><Relationship Id="rId110" Type="http://schemas.openxmlformats.org/officeDocument/2006/relationships/tags" Target="../tags/tag433.xml"/><Relationship Id="rId11" Type="http://schemas.openxmlformats.org/officeDocument/2006/relationships/tags" Target="../tags/tag334.xml"/><Relationship Id="rId109" Type="http://schemas.openxmlformats.org/officeDocument/2006/relationships/tags" Target="../tags/tag432.xml"/><Relationship Id="rId108" Type="http://schemas.openxmlformats.org/officeDocument/2006/relationships/tags" Target="../tags/tag431.xml"/><Relationship Id="rId107" Type="http://schemas.openxmlformats.org/officeDocument/2006/relationships/tags" Target="../tags/tag430.xml"/><Relationship Id="rId106" Type="http://schemas.openxmlformats.org/officeDocument/2006/relationships/tags" Target="../tags/tag429.xml"/><Relationship Id="rId105" Type="http://schemas.openxmlformats.org/officeDocument/2006/relationships/tags" Target="../tags/tag428.xml"/><Relationship Id="rId104" Type="http://schemas.openxmlformats.org/officeDocument/2006/relationships/tags" Target="../tags/tag427.xml"/><Relationship Id="rId103" Type="http://schemas.openxmlformats.org/officeDocument/2006/relationships/tags" Target="../tags/tag426.xml"/><Relationship Id="rId102" Type="http://schemas.openxmlformats.org/officeDocument/2006/relationships/tags" Target="../tags/tag425.xml"/><Relationship Id="rId101" Type="http://schemas.openxmlformats.org/officeDocument/2006/relationships/tags" Target="../tags/tag424.xml"/><Relationship Id="rId100" Type="http://schemas.openxmlformats.org/officeDocument/2006/relationships/tags" Target="../tags/tag423.xml"/><Relationship Id="rId10" Type="http://schemas.openxmlformats.org/officeDocument/2006/relationships/tags" Target="../tags/tag333.xml"/><Relationship Id="rId1" Type="http://schemas.openxmlformats.org/officeDocument/2006/relationships/tags" Target="../tags/tag324.xml"/></Relationships>
</file>

<file path=ppt/slides/_rels/slide8.xml.rels><?xml version="1.0" encoding="UTF-8" standalone="yes"?>
<Relationships xmlns="http://schemas.openxmlformats.org/package/2006/relationships"><Relationship Id="rId99" Type="http://schemas.openxmlformats.org/officeDocument/2006/relationships/tags" Target="../tags/tag537.xml"/><Relationship Id="rId98" Type="http://schemas.openxmlformats.org/officeDocument/2006/relationships/tags" Target="../tags/tag536.xml"/><Relationship Id="rId97" Type="http://schemas.openxmlformats.org/officeDocument/2006/relationships/tags" Target="../tags/tag535.xml"/><Relationship Id="rId96" Type="http://schemas.openxmlformats.org/officeDocument/2006/relationships/tags" Target="../tags/tag534.xml"/><Relationship Id="rId95" Type="http://schemas.openxmlformats.org/officeDocument/2006/relationships/tags" Target="../tags/tag533.xml"/><Relationship Id="rId94" Type="http://schemas.openxmlformats.org/officeDocument/2006/relationships/tags" Target="../tags/tag532.xml"/><Relationship Id="rId93" Type="http://schemas.openxmlformats.org/officeDocument/2006/relationships/tags" Target="../tags/tag531.xml"/><Relationship Id="rId92" Type="http://schemas.openxmlformats.org/officeDocument/2006/relationships/tags" Target="../tags/tag530.xml"/><Relationship Id="rId91" Type="http://schemas.openxmlformats.org/officeDocument/2006/relationships/tags" Target="../tags/tag529.xml"/><Relationship Id="rId90" Type="http://schemas.openxmlformats.org/officeDocument/2006/relationships/tags" Target="../tags/tag528.xml"/><Relationship Id="rId9" Type="http://schemas.openxmlformats.org/officeDocument/2006/relationships/tags" Target="../tags/tag447.xml"/><Relationship Id="rId89" Type="http://schemas.openxmlformats.org/officeDocument/2006/relationships/tags" Target="../tags/tag527.xml"/><Relationship Id="rId88" Type="http://schemas.openxmlformats.org/officeDocument/2006/relationships/tags" Target="../tags/tag526.xml"/><Relationship Id="rId87" Type="http://schemas.openxmlformats.org/officeDocument/2006/relationships/tags" Target="../tags/tag525.xml"/><Relationship Id="rId86" Type="http://schemas.openxmlformats.org/officeDocument/2006/relationships/tags" Target="../tags/tag524.xml"/><Relationship Id="rId85" Type="http://schemas.openxmlformats.org/officeDocument/2006/relationships/tags" Target="../tags/tag523.xml"/><Relationship Id="rId84" Type="http://schemas.openxmlformats.org/officeDocument/2006/relationships/tags" Target="../tags/tag522.xml"/><Relationship Id="rId83" Type="http://schemas.openxmlformats.org/officeDocument/2006/relationships/tags" Target="../tags/tag521.xml"/><Relationship Id="rId82" Type="http://schemas.openxmlformats.org/officeDocument/2006/relationships/tags" Target="../tags/tag520.xml"/><Relationship Id="rId81" Type="http://schemas.openxmlformats.org/officeDocument/2006/relationships/tags" Target="../tags/tag519.xml"/><Relationship Id="rId80" Type="http://schemas.openxmlformats.org/officeDocument/2006/relationships/tags" Target="../tags/tag518.xml"/><Relationship Id="rId8" Type="http://schemas.openxmlformats.org/officeDocument/2006/relationships/tags" Target="../tags/tag446.xml"/><Relationship Id="rId79" Type="http://schemas.openxmlformats.org/officeDocument/2006/relationships/tags" Target="../tags/tag517.xml"/><Relationship Id="rId78" Type="http://schemas.openxmlformats.org/officeDocument/2006/relationships/tags" Target="../tags/tag516.xml"/><Relationship Id="rId77" Type="http://schemas.openxmlformats.org/officeDocument/2006/relationships/tags" Target="../tags/tag515.xml"/><Relationship Id="rId76" Type="http://schemas.openxmlformats.org/officeDocument/2006/relationships/tags" Target="../tags/tag514.xml"/><Relationship Id="rId75" Type="http://schemas.openxmlformats.org/officeDocument/2006/relationships/tags" Target="../tags/tag513.xml"/><Relationship Id="rId74" Type="http://schemas.openxmlformats.org/officeDocument/2006/relationships/tags" Target="../tags/tag512.xml"/><Relationship Id="rId73" Type="http://schemas.openxmlformats.org/officeDocument/2006/relationships/tags" Target="../tags/tag511.xml"/><Relationship Id="rId72" Type="http://schemas.openxmlformats.org/officeDocument/2006/relationships/tags" Target="../tags/tag510.xml"/><Relationship Id="rId71" Type="http://schemas.openxmlformats.org/officeDocument/2006/relationships/tags" Target="../tags/tag509.xml"/><Relationship Id="rId70" Type="http://schemas.openxmlformats.org/officeDocument/2006/relationships/tags" Target="../tags/tag508.xml"/><Relationship Id="rId7" Type="http://schemas.openxmlformats.org/officeDocument/2006/relationships/tags" Target="../tags/tag445.xml"/><Relationship Id="rId69" Type="http://schemas.openxmlformats.org/officeDocument/2006/relationships/tags" Target="../tags/tag507.xml"/><Relationship Id="rId68" Type="http://schemas.openxmlformats.org/officeDocument/2006/relationships/tags" Target="../tags/tag506.xml"/><Relationship Id="rId67" Type="http://schemas.openxmlformats.org/officeDocument/2006/relationships/tags" Target="../tags/tag505.xml"/><Relationship Id="rId66" Type="http://schemas.openxmlformats.org/officeDocument/2006/relationships/tags" Target="../tags/tag504.xml"/><Relationship Id="rId65" Type="http://schemas.openxmlformats.org/officeDocument/2006/relationships/tags" Target="../tags/tag503.xml"/><Relationship Id="rId64" Type="http://schemas.openxmlformats.org/officeDocument/2006/relationships/tags" Target="../tags/tag502.xml"/><Relationship Id="rId63" Type="http://schemas.openxmlformats.org/officeDocument/2006/relationships/tags" Target="../tags/tag501.xml"/><Relationship Id="rId62" Type="http://schemas.openxmlformats.org/officeDocument/2006/relationships/tags" Target="../tags/tag500.xml"/><Relationship Id="rId61" Type="http://schemas.openxmlformats.org/officeDocument/2006/relationships/tags" Target="../tags/tag499.xml"/><Relationship Id="rId60" Type="http://schemas.openxmlformats.org/officeDocument/2006/relationships/tags" Target="../tags/tag498.xml"/><Relationship Id="rId6" Type="http://schemas.openxmlformats.org/officeDocument/2006/relationships/tags" Target="../tags/tag444.xml"/><Relationship Id="rId59" Type="http://schemas.openxmlformats.org/officeDocument/2006/relationships/tags" Target="../tags/tag497.xml"/><Relationship Id="rId58" Type="http://schemas.openxmlformats.org/officeDocument/2006/relationships/tags" Target="../tags/tag496.xml"/><Relationship Id="rId57" Type="http://schemas.openxmlformats.org/officeDocument/2006/relationships/tags" Target="../tags/tag495.xml"/><Relationship Id="rId56" Type="http://schemas.openxmlformats.org/officeDocument/2006/relationships/tags" Target="../tags/tag494.xml"/><Relationship Id="rId55" Type="http://schemas.openxmlformats.org/officeDocument/2006/relationships/tags" Target="../tags/tag493.xml"/><Relationship Id="rId54" Type="http://schemas.openxmlformats.org/officeDocument/2006/relationships/tags" Target="../tags/tag492.xml"/><Relationship Id="rId53" Type="http://schemas.openxmlformats.org/officeDocument/2006/relationships/tags" Target="../tags/tag491.xml"/><Relationship Id="rId52" Type="http://schemas.openxmlformats.org/officeDocument/2006/relationships/tags" Target="../tags/tag490.xml"/><Relationship Id="rId51" Type="http://schemas.openxmlformats.org/officeDocument/2006/relationships/tags" Target="../tags/tag489.xml"/><Relationship Id="rId50" Type="http://schemas.openxmlformats.org/officeDocument/2006/relationships/tags" Target="../tags/tag488.xml"/><Relationship Id="rId5" Type="http://schemas.openxmlformats.org/officeDocument/2006/relationships/tags" Target="../tags/tag443.xml"/><Relationship Id="rId49" Type="http://schemas.openxmlformats.org/officeDocument/2006/relationships/tags" Target="../tags/tag487.xml"/><Relationship Id="rId48" Type="http://schemas.openxmlformats.org/officeDocument/2006/relationships/tags" Target="../tags/tag486.xml"/><Relationship Id="rId47" Type="http://schemas.openxmlformats.org/officeDocument/2006/relationships/tags" Target="../tags/tag485.xml"/><Relationship Id="rId46" Type="http://schemas.openxmlformats.org/officeDocument/2006/relationships/tags" Target="../tags/tag484.xml"/><Relationship Id="rId45" Type="http://schemas.openxmlformats.org/officeDocument/2006/relationships/tags" Target="../tags/tag483.xml"/><Relationship Id="rId44" Type="http://schemas.openxmlformats.org/officeDocument/2006/relationships/tags" Target="../tags/tag482.xml"/><Relationship Id="rId43" Type="http://schemas.openxmlformats.org/officeDocument/2006/relationships/tags" Target="../tags/tag481.xml"/><Relationship Id="rId42" Type="http://schemas.openxmlformats.org/officeDocument/2006/relationships/tags" Target="../tags/tag480.xml"/><Relationship Id="rId41" Type="http://schemas.openxmlformats.org/officeDocument/2006/relationships/tags" Target="../tags/tag479.xml"/><Relationship Id="rId40" Type="http://schemas.openxmlformats.org/officeDocument/2006/relationships/tags" Target="../tags/tag478.xml"/><Relationship Id="rId4" Type="http://schemas.openxmlformats.org/officeDocument/2006/relationships/tags" Target="../tags/tag442.xml"/><Relationship Id="rId39" Type="http://schemas.openxmlformats.org/officeDocument/2006/relationships/tags" Target="../tags/tag477.xml"/><Relationship Id="rId38" Type="http://schemas.openxmlformats.org/officeDocument/2006/relationships/tags" Target="../tags/tag476.xml"/><Relationship Id="rId37" Type="http://schemas.openxmlformats.org/officeDocument/2006/relationships/tags" Target="../tags/tag475.xml"/><Relationship Id="rId36" Type="http://schemas.openxmlformats.org/officeDocument/2006/relationships/tags" Target="../tags/tag474.xml"/><Relationship Id="rId35" Type="http://schemas.openxmlformats.org/officeDocument/2006/relationships/tags" Target="../tags/tag473.xml"/><Relationship Id="rId34" Type="http://schemas.openxmlformats.org/officeDocument/2006/relationships/tags" Target="../tags/tag472.xml"/><Relationship Id="rId33" Type="http://schemas.openxmlformats.org/officeDocument/2006/relationships/tags" Target="../tags/tag471.xml"/><Relationship Id="rId32" Type="http://schemas.openxmlformats.org/officeDocument/2006/relationships/tags" Target="../tags/tag470.xml"/><Relationship Id="rId31" Type="http://schemas.openxmlformats.org/officeDocument/2006/relationships/tags" Target="../tags/tag469.xml"/><Relationship Id="rId30" Type="http://schemas.openxmlformats.org/officeDocument/2006/relationships/tags" Target="../tags/tag468.xml"/><Relationship Id="rId3" Type="http://schemas.openxmlformats.org/officeDocument/2006/relationships/tags" Target="../tags/tag441.xml"/><Relationship Id="rId29" Type="http://schemas.openxmlformats.org/officeDocument/2006/relationships/tags" Target="../tags/tag467.xml"/><Relationship Id="rId28" Type="http://schemas.openxmlformats.org/officeDocument/2006/relationships/tags" Target="../tags/tag466.xml"/><Relationship Id="rId27" Type="http://schemas.openxmlformats.org/officeDocument/2006/relationships/tags" Target="../tags/tag465.xml"/><Relationship Id="rId26" Type="http://schemas.openxmlformats.org/officeDocument/2006/relationships/tags" Target="../tags/tag464.xml"/><Relationship Id="rId25" Type="http://schemas.openxmlformats.org/officeDocument/2006/relationships/tags" Target="../tags/tag463.xml"/><Relationship Id="rId24" Type="http://schemas.openxmlformats.org/officeDocument/2006/relationships/tags" Target="../tags/tag462.xml"/><Relationship Id="rId23" Type="http://schemas.openxmlformats.org/officeDocument/2006/relationships/tags" Target="../tags/tag461.xml"/><Relationship Id="rId22" Type="http://schemas.openxmlformats.org/officeDocument/2006/relationships/tags" Target="../tags/tag460.xml"/><Relationship Id="rId21" Type="http://schemas.openxmlformats.org/officeDocument/2006/relationships/tags" Target="../tags/tag459.xml"/><Relationship Id="rId20" Type="http://schemas.openxmlformats.org/officeDocument/2006/relationships/tags" Target="../tags/tag458.xml"/><Relationship Id="rId2" Type="http://schemas.openxmlformats.org/officeDocument/2006/relationships/tags" Target="../tags/tag440.xml"/><Relationship Id="rId19" Type="http://schemas.openxmlformats.org/officeDocument/2006/relationships/tags" Target="../tags/tag457.xml"/><Relationship Id="rId18" Type="http://schemas.openxmlformats.org/officeDocument/2006/relationships/tags" Target="../tags/tag456.xml"/><Relationship Id="rId17" Type="http://schemas.openxmlformats.org/officeDocument/2006/relationships/tags" Target="../tags/tag455.xml"/><Relationship Id="rId16" Type="http://schemas.openxmlformats.org/officeDocument/2006/relationships/tags" Target="../tags/tag454.xml"/><Relationship Id="rId15" Type="http://schemas.openxmlformats.org/officeDocument/2006/relationships/tags" Target="../tags/tag453.xml"/><Relationship Id="rId14" Type="http://schemas.openxmlformats.org/officeDocument/2006/relationships/tags" Target="../tags/tag452.xml"/><Relationship Id="rId13" Type="http://schemas.openxmlformats.org/officeDocument/2006/relationships/tags" Target="../tags/tag451.xml"/><Relationship Id="rId12" Type="http://schemas.openxmlformats.org/officeDocument/2006/relationships/tags" Target="../tags/tag450.xml"/><Relationship Id="rId118" Type="http://schemas.openxmlformats.org/officeDocument/2006/relationships/slideLayout" Target="../slideLayouts/slideLayout7.xml"/><Relationship Id="rId117" Type="http://schemas.openxmlformats.org/officeDocument/2006/relationships/tags" Target="../tags/tag553.xml"/><Relationship Id="rId116" Type="http://schemas.openxmlformats.org/officeDocument/2006/relationships/tags" Target="../tags/tag552.xml"/><Relationship Id="rId115" Type="http://schemas.openxmlformats.org/officeDocument/2006/relationships/image" Target="../media/image5.png"/><Relationship Id="rId114" Type="http://schemas.openxmlformats.org/officeDocument/2006/relationships/image" Target="../media/image4.jpeg"/><Relationship Id="rId113" Type="http://schemas.openxmlformats.org/officeDocument/2006/relationships/tags" Target="../tags/tag551.xml"/><Relationship Id="rId112" Type="http://schemas.openxmlformats.org/officeDocument/2006/relationships/tags" Target="../tags/tag550.xml"/><Relationship Id="rId111" Type="http://schemas.openxmlformats.org/officeDocument/2006/relationships/tags" Target="../tags/tag549.xml"/><Relationship Id="rId110" Type="http://schemas.openxmlformats.org/officeDocument/2006/relationships/tags" Target="../tags/tag548.xml"/><Relationship Id="rId11" Type="http://schemas.openxmlformats.org/officeDocument/2006/relationships/tags" Target="../tags/tag449.xml"/><Relationship Id="rId109" Type="http://schemas.openxmlformats.org/officeDocument/2006/relationships/tags" Target="../tags/tag547.xml"/><Relationship Id="rId108" Type="http://schemas.openxmlformats.org/officeDocument/2006/relationships/tags" Target="../tags/tag546.xml"/><Relationship Id="rId107" Type="http://schemas.openxmlformats.org/officeDocument/2006/relationships/tags" Target="../tags/tag545.xml"/><Relationship Id="rId106" Type="http://schemas.openxmlformats.org/officeDocument/2006/relationships/tags" Target="../tags/tag544.xml"/><Relationship Id="rId105" Type="http://schemas.openxmlformats.org/officeDocument/2006/relationships/tags" Target="../tags/tag543.xml"/><Relationship Id="rId104" Type="http://schemas.openxmlformats.org/officeDocument/2006/relationships/tags" Target="../tags/tag542.xml"/><Relationship Id="rId103" Type="http://schemas.openxmlformats.org/officeDocument/2006/relationships/tags" Target="../tags/tag541.xml"/><Relationship Id="rId102" Type="http://schemas.openxmlformats.org/officeDocument/2006/relationships/tags" Target="../tags/tag540.xml"/><Relationship Id="rId101" Type="http://schemas.openxmlformats.org/officeDocument/2006/relationships/tags" Target="../tags/tag539.xml"/><Relationship Id="rId100" Type="http://schemas.openxmlformats.org/officeDocument/2006/relationships/tags" Target="../tags/tag538.xml"/><Relationship Id="rId10" Type="http://schemas.openxmlformats.org/officeDocument/2006/relationships/tags" Target="../tags/tag448.xml"/><Relationship Id="rId1" Type="http://schemas.openxmlformats.org/officeDocument/2006/relationships/tags" Target="../tags/tag439.xml"/></Relationships>
</file>

<file path=ppt/slides/_rels/slide9.xml.rels><?xml version="1.0" encoding="UTF-8" standalone="yes"?>
<Relationships xmlns="http://schemas.openxmlformats.org/package/2006/relationships"><Relationship Id="rId9" Type="http://schemas.openxmlformats.org/officeDocument/2006/relationships/tags" Target="../tags/tag562.xml"/><Relationship Id="rId8" Type="http://schemas.openxmlformats.org/officeDocument/2006/relationships/tags" Target="../tags/tag561.xml"/><Relationship Id="rId7" Type="http://schemas.openxmlformats.org/officeDocument/2006/relationships/tags" Target="../tags/tag560.xml"/><Relationship Id="rId6" Type="http://schemas.openxmlformats.org/officeDocument/2006/relationships/tags" Target="../tags/tag559.xml"/><Relationship Id="rId5" Type="http://schemas.openxmlformats.org/officeDocument/2006/relationships/tags" Target="../tags/tag558.xml"/><Relationship Id="rId4" Type="http://schemas.openxmlformats.org/officeDocument/2006/relationships/tags" Target="../tags/tag557.xml"/><Relationship Id="rId3" Type="http://schemas.openxmlformats.org/officeDocument/2006/relationships/tags" Target="../tags/tag556.xml"/><Relationship Id="rId2" Type="http://schemas.openxmlformats.org/officeDocument/2006/relationships/tags" Target="../tags/tag555.xml"/><Relationship Id="rId16" Type="http://schemas.openxmlformats.org/officeDocument/2006/relationships/notesSlide" Target="../notesSlides/notesSlide4.xml"/><Relationship Id="rId15" Type="http://schemas.openxmlformats.org/officeDocument/2006/relationships/slideLayout" Target="../slideLayouts/slideLayout7.xml"/><Relationship Id="rId14" Type="http://schemas.openxmlformats.org/officeDocument/2006/relationships/tags" Target="../tags/tag565.xml"/><Relationship Id="rId13" Type="http://schemas.openxmlformats.org/officeDocument/2006/relationships/image" Target="../media/image5.png"/><Relationship Id="rId12" Type="http://schemas.openxmlformats.org/officeDocument/2006/relationships/image" Target="../media/image4.jpeg"/><Relationship Id="rId11" Type="http://schemas.openxmlformats.org/officeDocument/2006/relationships/tags" Target="../tags/tag564.xml"/><Relationship Id="rId10" Type="http://schemas.openxmlformats.org/officeDocument/2006/relationships/tags" Target="../tags/tag563.xml"/><Relationship Id="rId1" Type="http://schemas.openxmlformats.org/officeDocument/2006/relationships/tags" Target="../tags/tag5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3144521" y="4058285"/>
            <a:ext cx="5902960" cy="540385"/>
          </a:xfrm>
          <a:prstGeom prst="rect">
            <a:avLst/>
          </a:prstGeom>
          <a:gradFill>
            <a:gsLst>
              <a:gs pos="100000">
                <a:schemeClr val="accent1">
                  <a:lumMod val="5000"/>
                  <a:lumOff val="95000"/>
                  <a:alpha val="0"/>
                </a:schemeClr>
              </a:gs>
              <a:gs pos="0">
                <a:srgbClr val="F6E198">
                  <a:alpha val="59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37" name="文本占位符 10"/>
          <p:cNvSpPr txBox="1"/>
          <p:nvPr/>
        </p:nvSpPr>
        <p:spPr>
          <a:xfrm>
            <a:off x="3844608" y="4152265"/>
            <a:ext cx="4502785" cy="372110"/>
          </a:xfrm>
          <a:prstGeom prst="rect">
            <a:avLst/>
          </a:prstGeom>
        </p:spPr>
        <p:txBody>
          <a:bodyPr vert="horz" wrap="square" lIns="96435" tIns="48217" rIns="96435" bIns="48217" rtlCol="0" anchor="ctr">
            <a:spAutoFit/>
          </a:bodyPr>
          <a:lstStyle>
            <a:defPPr>
              <a:defRPr lang="zh-CN"/>
            </a:defPPr>
            <a:lvl1pPr marL="0" indent="0" algn="ctr" defTabSz="914400" rtl="0" eaLnBrk="1" latinLnBrk="0" hangingPunct="1">
              <a:lnSpc>
                <a:spcPct val="90000"/>
              </a:lnSpc>
              <a:spcBef>
                <a:spcPct val="0"/>
              </a:spcBef>
              <a:buNone/>
              <a:defRPr lang="zh-CN" altLang="en-US" sz="2800" kern="1200" dirty="0">
                <a:solidFill>
                  <a:srgbClr val="FBFBFC"/>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ts val="0"/>
              </a:spcAft>
              <a:buClrTx/>
              <a:buSzTx/>
              <a:buFontTx/>
              <a:buNone/>
              <a:defRPr/>
            </a:pPr>
            <a:r>
              <a:rPr kumimoji="0" lang="zh-CN" altLang="en-US" sz="2000" b="0" i="0" u="none" strike="noStrike" kern="1200" cap="none" spc="0" normalizeH="0" baseline="0" noProof="0" dirty="0">
                <a:ln>
                  <a:noFill/>
                </a:ln>
                <a:solidFill>
                  <a:srgbClr val="F5DC92"/>
                </a:solidFill>
                <a:effectLst/>
                <a:uLnTx/>
                <a:uFillTx/>
                <a:latin typeface="微软雅黑" panose="020B0503020204020204" charset="-122"/>
                <a:ea typeface="微软雅黑" panose="020B0503020204020204" charset="-122"/>
                <a:cs typeface="+mj-cs"/>
              </a:rPr>
              <a:t>汇报人：吴杰伟</a:t>
            </a:r>
            <a:endParaRPr kumimoji="0" lang="en-US" altLang="zh-CN" sz="2000" b="0" i="0" u="none" strike="noStrike" kern="1200" cap="none" spc="0" normalizeH="0" baseline="0" noProof="0" dirty="0">
              <a:ln>
                <a:noFill/>
              </a:ln>
              <a:solidFill>
                <a:srgbClr val="F5DC92"/>
              </a:solidFill>
              <a:effectLst/>
              <a:uLnTx/>
              <a:uFillTx/>
              <a:latin typeface="微软雅黑" panose="020B0503020204020204" charset="-122"/>
              <a:ea typeface="微软雅黑" panose="020B0503020204020204" charset="-122"/>
              <a:cs typeface="+mj-cs"/>
            </a:endParaRPr>
          </a:p>
        </p:txBody>
      </p:sp>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102708" y="4795590"/>
            <a:ext cx="6062641" cy="2205717"/>
          </a:xfrm>
          <a:prstGeom prst="rect">
            <a:avLst/>
          </a:prstGeom>
        </p:spPr>
      </p:pic>
      <p:sp>
        <p:nvSpPr>
          <p:cNvPr id="43" name="Content Placeholder 2"/>
          <p:cNvSpPr txBox="1"/>
          <p:nvPr/>
        </p:nvSpPr>
        <p:spPr>
          <a:xfrm>
            <a:off x="2392045" y="4524375"/>
            <a:ext cx="7408545" cy="51371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1216025" rtl="0" eaLnBrk="1" fontAlgn="auto" latinLnBrk="0" hangingPunct="1">
              <a:lnSpc>
                <a:spcPct val="200000"/>
              </a:lnSpc>
              <a:spcBef>
                <a:spcPts val="0"/>
              </a:spcBef>
              <a:spcAft>
                <a:spcPts val="0"/>
              </a:spcAft>
              <a:buClrTx/>
              <a:buSzTx/>
              <a:buFont typeface="Arial" panose="020B0604020202020204" pitchFamily="34" charset="0"/>
              <a:buNone/>
              <a:defRPr/>
            </a:pPr>
            <a:r>
              <a:rPr kumimoji="0" lang="en-US" sz="1400" b="0" i="0" u="none" strike="noStrike" kern="1200" cap="none" spc="0" normalizeH="0" baseline="0" noProof="0" dirty="0">
                <a:ln>
                  <a:noFill/>
                </a:ln>
                <a:solidFill>
                  <a:srgbClr val="F5DC92"/>
                </a:solidFill>
                <a:effectLst/>
                <a:uLnTx/>
                <a:uFillTx/>
                <a:latin typeface="Arial" panose="020B0604020202020204" pitchFamily="34" charset="0"/>
                <a:ea typeface="微软雅黑" panose="020B0503020204020204" charset="-122"/>
                <a:cs typeface="+mn-cs"/>
                <a:sym typeface="Arial" panose="020B0604020202020204" pitchFamily="34" charset="0"/>
              </a:rPr>
              <a:t>2026</a:t>
            </a:r>
            <a:r>
              <a:rPr kumimoji="0" lang="zh-CN" altLang="en-US" sz="1400" b="0" i="0" u="none" strike="noStrike" kern="1200" cap="none" spc="0" normalizeH="0" baseline="0" noProof="0" dirty="0">
                <a:ln>
                  <a:noFill/>
                </a:ln>
                <a:solidFill>
                  <a:srgbClr val="F5DC92"/>
                </a:solidFill>
                <a:effectLst/>
                <a:uLnTx/>
                <a:uFillTx/>
                <a:latin typeface="Arial" panose="020B0604020202020204" pitchFamily="34" charset="0"/>
                <a:ea typeface="微软雅黑" panose="020B0503020204020204" charset="-122"/>
                <a:cs typeface="+mn-cs"/>
                <a:sym typeface="Arial" panose="020B0604020202020204" pitchFamily="34" charset="0"/>
              </a:rPr>
              <a:t>年</a:t>
            </a:r>
            <a:r>
              <a:rPr kumimoji="0" lang="en-US" altLang="zh-CN" sz="1400" b="0" i="0" u="none" strike="noStrike" kern="1200" cap="none" spc="0" normalizeH="0" baseline="0" noProof="0" dirty="0">
                <a:ln>
                  <a:noFill/>
                </a:ln>
                <a:solidFill>
                  <a:srgbClr val="F5DC92"/>
                </a:solidFill>
                <a:effectLst/>
                <a:uLnTx/>
                <a:uFillTx/>
                <a:latin typeface="Arial" panose="020B0604020202020204" pitchFamily="34" charset="0"/>
                <a:ea typeface="微软雅黑" panose="020B0503020204020204" charset="-122"/>
                <a:cs typeface="+mn-cs"/>
                <a:sym typeface="Arial" panose="020B0604020202020204" pitchFamily="34" charset="0"/>
              </a:rPr>
              <a:t>1</a:t>
            </a:r>
            <a:r>
              <a:rPr kumimoji="0" lang="zh-CN" altLang="en-US" sz="1400" b="0" i="0" u="none" strike="noStrike" kern="1200" cap="none" spc="0" normalizeH="0" baseline="0" noProof="0" dirty="0">
                <a:ln>
                  <a:noFill/>
                </a:ln>
                <a:solidFill>
                  <a:srgbClr val="F5DC92"/>
                </a:solidFill>
                <a:effectLst/>
                <a:uLnTx/>
                <a:uFillTx/>
                <a:latin typeface="Arial" panose="020B0604020202020204" pitchFamily="34" charset="0"/>
                <a:ea typeface="微软雅黑" panose="020B0503020204020204" charset="-122"/>
                <a:cs typeface="+mn-cs"/>
                <a:sym typeface="Arial" panose="020B0604020202020204" pitchFamily="34" charset="0"/>
              </a:rPr>
              <a:t>月</a:t>
            </a:r>
            <a:r>
              <a:rPr kumimoji="0" lang="en-US" altLang="zh-CN" sz="1400" b="0" i="0" u="none" strike="noStrike" kern="1200" cap="none" spc="0" normalizeH="0" baseline="0" noProof="0" dirty="0">
                <a:ln>
                  <a:noFill/>
                </a:ln>
                <a:solidFill>
                  <a:srgbClr val="F5DC92"/>
                </a:solidFill>
                <a:effectLst/>
                <a:uLnTx/>
                <a:uFillTx/>
                <a:latin typeface="Arial" panose="020B0604020202020204" pitchFamily="34" charset="0"/>
                <a:ea typeface="微软雅黑" panose="020B0503020204020204" charset="-122"/>
                <a:cs typeface="+mn-cs"/>
                <a:sym typeface="Arial" panose="020B0604020202020204" pitchFamily="34" charset="0"/>
              </a:rPr>
              <a:t>9</a:t>
            </a:r>
            <a:r>
              <a:rPr kumimoji="0" lang="zh-CN" altLang="en-US" sz="1400" b="0" i="0" u="none" strike="noStrike" kern="1200" cap="none" spc="0" normalizeH="0" baseline="0" noProof="0" dirty="0">
                <a:ln>
                  <a:noFill/>
                </a:ln>
                <a:solidFill>
                  <a:srgbClr val="F5DC92"/>
                </a:solidFill>
                <a:effectLst/>
                <a:uLnTx/>
                <a:uFillTx/>
                <a:latin typeface="Arial" panose="020B0604020202020204" pitchFamily="34" charset="0"/>
                <a:ea typeface="微软雅黑" panose="020B0503020204020204" charset="-122"/>
                <a:cs typeface="+mn-cs"/>
                <a:sym typeface="Arial" panose="020B0604020202020204" pitchFamily="34" charset="0"/>
              </a:rPr>
              <a:t>日</a:t>
            </a:r>
            <a:endParaRPr kumimoji="0" lang="zh-CN" altLang="en-US" sz="1400" b="0" i="0" u="none" strike="noStrike" kern="1200" cap="none" spc="0" normalizeH="0" baseline="0" noProof="0" dirty="0">
              <a:ln>
                <a:noFill/>
              </a:ln>
              <a:solidFill>
                <a:srgbClr val="F5DC92"/>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2" name="文本框 1"/>
          <p:cNvSpPr txBox="1"/>
          <p:nvPr/>
        </p:nvSpPr>
        <p:spPr>
          <a:xfrm>
            <a:off x="600891" y="2192020"/>
            <a:ext cx="10791009"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5400" b="1" i="0" u="none" strike="noStrike" kern="1200" cap="none" spc="0" normalizeH="0" baseline="0" noProof="0" dirty="0">
                <a:ln>
                  <a:noFill/>
                </a:ln>
                <a:solidFill>
                  <a:srgbClr val="FFFAC2"/>
                </a:solidFill>
                <a:effectLst/>
                <a:uLnTx/>
                <a:uFillTx/>
                <a:latin typeface="微软雅黑" panose="020B0503020204020204" charset="-122"/>
                <a:ea typeface="微软雅黑" panose="020B0503020204020204" charset="-122"/>
                <a:cs typeface="微软雅黑" panose="020B0503020204020204" charset="-122"/>
              </a:rPr>
              <a:t>2025</a:t>
            </a:r>
            <a:r>
              <a:rPr kumimoji="0" lang="zh-CN" altLang="en-US" sz="5400" b="1" i="0" u="none" strike="noStrike" kern="1200" cap="none" spc="0" normalizeH="0" baseline="0" noProof="0" dirty="0">
                <a:ln>
                  <a:noFill/>
                </a:ln>
                <a:solidFill>
                  <a:srgbClr val="FFFAC2"/>
                </a:solidFill>
                <a:effectLst/>
                <a:uLnTx/>
                <a:uFillTx/>
                <a:latin typeface="微软雅黑" panose="020B0503020204020204" charset="-122"/>
                <a:ea typeface="微软雅黑" panose="020B0503020204020204" charset="-122"/>
                <a:cs typeface="微软雅黑" panose="020B0503020204020204" charset="-122"/>
              </a:rPr>
              <a:t>年度外国语学院科研工作总结</a:t>
            </a:r>
            <a:endParaRPr kumimoji="0" lang="zh-CN" altLang="en-US" sz="5400" b="1" i="0" u="none" strike="noStrike" kern="1200" cap="none" spc="0" normalizeH="0" baseline="0" noProof="0" dirty="0">
              <a:ln>
                <a:noFill/>
              </a:ln>
              <a:solidFill>
                <a:srgbClr val="FFFAC2"/>
              </a:solidFill>
              <a:effectLst/>
              <a:uLnTx/>
              <a:uFillTx/>
              <a:latin typeface="微软雅黑" panose="020B0503020204020204" charset="-122"/>
              <a:ea typeface="微软雅黑" panose="020B0503020204020204" charset="-122"/>
              <a:cs typeface="微软雅黑" panose="020B0503020204020204" charset="-122"/>
            </a:endParaRPr>
          </a:p>
        </p:txBody>
      </p:sp>
      <p:pic>
        <p:nvPicPr>
          <p:cNvPr id="6" name="图片 5" descr="白色学院黑体横版"/>
          <p:cNvPicPr>
            <a:picLocks noChangeAspect="1"/>
          </p:cNvPicPr>
          <p:nvPr/>
        </p:nvPicPr>
        <p:blipFill>
          <a:blip r:embed="rId2"/>
          <a:stretch>
            <a:fillRect/>
          </a:stretch>
        </p:blipFill>
        <p:spPr>
          <a:xfrm>
            <a:off x="9490710" y="254000"/>
            <a:ext cx="2322830" cy="518160"/>
          </a:xfrm>
          <a:prstGeom prst="rect">
            <a:avLst/>
          </a:prstGeom>
        </p:spPr>
      </p:pic>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文本框 49"/>
          <p:cNvSpPr txBox="1"/>
          <p:nvPr>
            <p:custDataLst>
              <p:tags r:id="rId1"/>
            </p:custDataLst>
          </p:nvPr>
        </p:nvSpPr>
        <p:spPr>
          <a:xfrm>
            <a:off x="918845" y="1678305"/>
            <a:ext cx="3157220" cy="679450"/>
          </a:xfrm>
          <a:prstGeom prst="rect">
            <a:avLst/>
          </a:prstGeom>
          <a:solidFill>
            <a:srgbClr val="C00000"/>
          </a:solidFill>
        </p:spPr>
        <p:style>
          <a:lnRef idx="0">
            <a:srgbClr val="FFFFFF"/>
          </a:lnRef>
          <a:fillRef idx="1">
            <a:schemeClr val="accent1"/>
          </a:fillRef>
          <a:effectRef idx="0">
            <a:srgbClr val="FFFFFF"/>
          </a:effectRef>
          <a:fontRef idx="minor">
            <a:schemeClr val="lt1"/>
          </a:fontRef>
        </p:style>
        <p:txBody>
          <a:bodyPr wrap="square">
            <a:noAutofit/>
          </a:bodyPr>
          <a:lstStyle/>
          <a:p>
            <a:pPr>
              <a:lnSpc>
                <a:spcPct val="150000"/>
              </a:lnSpc>
            </a:pPr>
            <a:r>
              <a:rPr lang="zh-CN" altLang="zh-CN" sz="2000" b="1" dirty="0">
                <a:solidFill>
                  <a:schemeClr val="bg1"/>
                </a:solidFill>
                <a:latin typeface="Arial" panose="020B0604020202020204"/>
                <a:ea typeface="微软雅黑" panose="020B0503020204020204" charset="-122"/>
              </a:rPr>
              <a:t>202</a:t>
            </a:r>
            <a:r>
              <a:rPr lang="en-US" altLang="zh-CN" sz="2000" b="1" dirty="0">
                <a:solidFill>
                  <a:schemeClr val="bg1"/>
                </a:solidFill>
                <a:latin typeface="Arial" panose="020B0604020202020204"/>
                <a:ea typeface="微软雅黑" panose="020B0503020204020204" charset="-122"/>
              </a:rPr>
              <a:t>5</a:t>
            </a:r>
            <a:r>
              <a:rPr lang="zh-CN" altLang="zh-CN" sz="2000" b="1" dirty="0">
                <a:solidFill>
                  <a:schemeClr val="bg1"/>
                </a:solidFill>
                <a:latin typeface="Arial" panose="020B0604020202020204"/>
                <a:ea typeface="微软雅黑" panose="020B0503020204020204" charset="-122"/>
              </a:rPr>
              <a:t>年横向课题立项1</a:t>
            </a:r>
            <a:r>
              <a:rPr lang="en-US" altLang="zh-CN" sz="2000" b="1" dirty="0">
                <a:solidFill>
                  <a:schemeClr val="bg1"/>
                </a:solidFill>
                <a:latin typeface="Arial" panose="020B0604020202020204"/>
                <a:ea typeface="微软雅黑" panose="020B0503020204020204" charset="-122"/>
              </a:rPr>
              <a:t>0</a:t>
            </a:r>
            <a:r>
              <a:rPr lang="zh-CN" altLang="zh-CN" sz="2000" b="1" dirty="0">
                <a:solidFill>
                  <a:schemeClr val="bg1"/>
                </a:solidFill>
                <a:latin typeface="Arial" panose="020B0604020202020204"/>
                <a:ea typeface="微软雅黑" panose="020B0503020204020204" charset="-122"/>
              </a:rPr>
              <a:t>项</a:t>
            </a:r>
            <a:endParaRPr lang="zh-CN" altLang="zh-CN" sz="2000" b="1" dirty="0">
              <a:solidFill>
                <a:schemeClr val="bg1"/>
              </a:solidFill>
              <a:latin typeface="Arial" panose="020B0604020202020204"/>
              <a:ea typeface="微软雅黑" panose="020B0503020204020204" charset="-122"/>
            </a:endParaRPr>
          </a:p>
          <a:p>
            <a:pPr>
              <a:lnSpc>
                <a:spcPct val="150000"/>
              </a:lnSpc>
            </a:pPr>
            <a:endParaRPr lang="en-US" altLang="zh-CN" sz="2000" b="1" dirty="0">
              <a:solidFill>
                <a:schemeClr val="bg1"/>
              </a:solidFill>
              <a:latin typeface="Arial" panose="020B0604020202020204"/>
              <a:ea typeface="微软雅黑" panose="020B0503020204020204" charset="-122"/>
            </a:endParaRPr>
          </a:p>
        </p:txBody>
      </p:sp>
      <p:sp>
        <p:nvSpPr>
          <p:cNvPr id="5" name="PA-文本框 49"/>
          <p:cNvSpPr txBox="1"/>
          <p:nvPr>
            <p:custDataLst>
              <p:tags r:id="rId2"/>
            </p:custDataLst>
          </p:nvPr>
        </p:nvSpPr>
        <p:spPr>
          <a:xfrm>
            <a:off x="736847" y="3498215"/>
            <a:ext cx="3950723" cy="700405"/>
          </a:xfrm>
          <a:prstGeom prst="rect">
            <a:avLst/>
          </a:prstGeom>
          <a:solidFill>
            <a:srgbClr val="C00000"/>
          </a:solidFill>
        </p:spPr>
        <p:style>
          <a:lnRef idx="0">
            <a:srgbClr val="FFFFFF"/>
          </a:lnRef>
          <a:fillRef idx="1">
            <a:schemeClr val="accent1"/>
          </a:fillRef>
          <a:effectRef idx="0">
            <a:srgbClr val="FFFFFF"/>
          </a:effectRef>
          <a:fontRef idx="minor">
            <a:schemeClr val="lt1"/>
          </a:fontRef>
        </p:style>
        <p:txBody>
          <a:bodyPr wrap="square">
            <a:noAutofit/>
          </a:bodyPr>
          <a:lstStyle/>
          <a:p>
            <a:pPr>
              <a:lnSpc>
                <a:spcPct val="150000"/>
              </a:lnSpc>
            </a:pPr>
            <a:r>
              <a:rPr lang="en-US" altLang="zh-CN" sz="2000" b="1" dirty="0">
                <a:solidFill>
                  <a:schemeClr val="bg1"/>
                </a:solidFill>
                <a:latin typeface="Arial" panose="020B0604020202020204"/>
                <a:ea typeface="微软雅黑" panose="020B0503020204020204" charset="-122"/>
              </a:rPr>
              <a:t>2025</a:t>
            </a:r>
            <a:r>
              <a:rPr lang="zh-CN" altLang="en-US" sz="2000" b="1" dirty="0">
                <a:solidFill>
                  <a:schemeClr val="bg1"/>
                </a:solidFill>
                <a:latin typeface="Arial" panose="020B0604020202020204"/>
                <a:ea typeface="微软雅黑" panose="020B0503020204020204" charset="-122"/>
              </a:rPr>
              <a:t>年</a:t>
            </a:r>
            <a:r>
              <a:rPr lang="zh-CN" altLang="zh-CN" sz="2000" b="1" dirty="0">
                <a:solidFill>
                  <a:schemeClr val="bg1"/>
                </a:solidFill>
                <a:latin typeface="Arial" panose="020B0604020202020204"/>
                <a:ea typeface="微软雅黑" panose="020B0503020204020204" charset="-122"/>
              </a:rPr>
              <a:t>横向</a:t>
            </a:r>
            <a:r>
              <a:rPr lang="zh-CN" altLang="zh-CN" sz="2000" b="1">
                <a:solidFill>
                  <a:schemeClr val="bg1"/>
                </a:solidFill>
                <a:latin typeface="Arial" panose="020B0604020202020204"/>
                <a:ea typeface="微软雅黑" panose="020B0503020204020204" charset="-122"/>
                <a:sym typeface="+mn-ea"/>
              </a:rPr>
              <a:t>入账</a:t>
            </a:r>
            <a:r>
              <a:rPr lang="zh-CN" altLang="zh-CN" sz="2000" b="1">
                <a:solidFill>
                  <a:schemeClr val="bg1"/>
                </a:solidFill>
                <a:latin typeface="Arial" panose="020B0604020202020204"/>
                <a:ea typeface="微软雅黑" panose="020B0503020204020204" charset="-122"/>
              </a:rPr>
              <a:t>金额</a:t>
            </a:r>
            <a:r>
              <a:rPr lang="zh-CN" altLang="en-US" sz="2000" b="1">
                <a:solidFill>
                  <a:schemeClr val="bg1"/>
                </a:solidFill>
                <a:latin typeface="Arial" panose="020B0604020202020204"/>
                <a:ea typeface="微软雅黑" panose="020B0503020204020204" charset="-122"/>
              </a:rPr>
              <a:t>逾</a:t>
            </a:r>
            <a:r>
              <a:rPr lang="en-US" altLang="zh-CN" sz="2000" b="1">
                <a:solidFill>
                  <a:schemeClr val="bg1"/>
                </a:solidFill>
                <a:latin typeface="Arial" panose="020B0604020202020204"/>
                <a:ea typeface="微软雅黑" panose="020B0503020204020204" charset="-122"/>
              </a:rPr>
              <a:t>212</a:t>
            </a:r>
            <a:r>
              <a:rPr lang="zh-CN" altLang="zh-CN" sz="2000" b="1" dirty="0">
                <a:solidFill>
                  <a:schemeClr val="bg1"/>
                </a:solidFill>
                <a:latin typeface="Arial" panose="020B0604020202020204"/>
                <a:ea typeface="微软雅黑" panose="020B0503020204020204" charset="-122"/>
              </a:rPr>
              <a:t>万元</a:t>
            </a:r>
            <a:r>
              <a:rPr lang="en-US" altLang="zh-CN" sz="2000" b="1" dirty="0">
                <a:solidFill>
                  <a:schemeClr val="bg1"/>
                </a:solidFill>
                <a:latin typeface="Arial" panose="020B0604020202020204"/>
                <a:ea typeface="微软雅黑" panose="020B0503020204020204" charset="-122"/>
              </a:rPr>
              <a:t> </a:t>
            </a:r>
            <a:endParaRPr lang="en-US" altLang="zh-CN" sz="2000" b="1" dirty="0">
              <a:solidFill>
                <a:schemeClr val="bg1"/>
              </a:solidFill>
              <a:latin typeface="Arial" panose="020B0604020202020204"/>
              <a:ea typeface="微软雅黑" panose="020B0503020204020204" charset="-122"/>
            </a:endParaRPr>
          </a:p>
        </p:txBody>
      </p:sp>
      <p:sp>
        <p:nvSpPr>
          <p:cNvPr id="246" name="PA-矩形 245"/>
          <p:cNvSpPr/>
          <p:nvPr>
            <p:custDataLst>
              <p:tags r:id="rId3"/>
            </p:custDataLst>
          </p:nvPr>
        </p:nvSpPr>
        <p:spPr>
          <a:xfrm>
            <a:off x="3833024" y="2534196"/>
            <a:ext cx="790244" cy="387923"/>
          </a:xfrm>
          <a:prstGeom prst="rect">
            <a:avLst/>
          </a:prstGeom>
          <a:solidFill>
            <a:srgbClr val="C0000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PA-矩形 245"/>
          <p:cNvSpPr/>
          <p:nvPr>
            <p:custDataLst>
              <p:tags r:id="rId4"/>
            </p:custDataLst>
          </p:nvPr>
        </p:nvSpPr>
        <p:spPr>
          <a:xfrm>
            <a:off x="3833024" y="4530016"/>
            <a:ext cx="790244" cy="387923"/>
          </a:xfrm>
          <a:prstGeom prst="rect">
            <a:avLst/>
          </a:prstGeom>
          <a:solidFill>
            <a:srgbClr val="C0000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3" name="文本框 29"/>
          <p:cNvSpPr txBox="1">
            <a:spLocks noChangeArrowheads="1"/>
          </p:cNvSpPr>
          <p:nvPr>
            <p:custDataLst>
              <p:tags r:id="rId5"/>
            </p:custDataLst>
          </p:nvPr>
        </p:nvSpPr>
        <p:spPr bwMode="auto">
          <a:xfrm>
            <a:off x="3226943" y="4517254"/>
            <a:ext cx="406400" cy="400685"/>
          </a:xfrm>
          <a:prstGeom prst="rect">
            <a:avLst/>
          </a:prstGeom>
          <a:solidFill>
            <a:srgbClr val="C00000"/>
          </a:solidFill>
          <a:ln>
            <a:noFill/>
          </a:ln>
          <a:effectLst>
            <a:outerShdw blurRad="190500" dist="63500" dir="2700000" algn="tl" rotWithShape="0">
              <a:prstClr val="black">
                <a:alpha val="30000"/>
              </a:prstClr>
            </a:outerShdw>
          </a:effectLst>
        </p:spPr>
        <p:txBody>
          <a:bodyPr wrap="square">
            <a:noAutofit/>
          </a:bodyPr>
          <a:lstStyle>
            <a:defPPr>
              <a:defRPr lang="zh-CN"/>
            </a:defPPr>
            <a:lvl1pPr algn="ctr" eaLnBrk="0" hangingPunct="0">
              <a:defRPr sz="4000">
                <a:solidFill>
                  <a:srgbClr val="FF0000"/>
                </a:solidFill>
                <a:effectLst>
                  <a:innerShdw blurRad="63500" dist="38100" dir="13500000">
                    <a:prstClr val="black">
                      <a:alpha val="50000"/>
                    </a:prstClr>
                  </a:innerShdw>
                </a:effectLst>
                <a:latin typeface="微软雅黑" panose="020B0503020204020204" charset="-122"/>
                <a:ea typeface="微软雅黑" panose="020B0503020204020204" charset="-122"/>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r>
              <a:rPr lang="en-US" altLang="zh-CN" sz="2000" dirty="0">
                <a:solidFill>
                  <a:schemeClr val="bg1"/>
                </a:solidFill>
                <a:effectLst/>
                <a:latin typeface="思源黑体" panose="020B0500000000000000" pitchFamily="34" charset="-122"/>
                <a:ea typeface="思源黑体" panose="020B0500000000000000" pitchFamily="34" charset="-122"/>
                <a:cs typeface="+mn-ea"/>
                <a:sym typeface="+mn-lt"/>
              </a:rPr>
              <a:t>※</a:t>
            </a:r>
            <a:endParaRPr lang="zh-CN" altLang="en-US" sz="2000" dirty="0">
              <a:solidFill>
                <a:schemeClr val="bg1"/>
              </a:solidFill>
              <a:effectLst/>
              <a:latin typeface="思源黑体" panose="020B0500000000000000" pitchFamily="34" charset="-122"/>
              <a:ea typeface="思源黑体" panose="020B0500000000000000" pitchFamily="34" charset="-122"/>
              <a:cs typeface="+mn-ea"/>
              <a:sym typeface="+mn-lt"/>
            </a:endParaRPr>
          </a:p>
        </p:txBody>
      </p:sp>
      <p:sp>
        <p:nvSpPr>
          <p:cNvPr id="3" name="文本框 29"/>
          <p:cNvSpPr txBox="1">
            <a:spLocks noChangeArrowheads="1"/>
          </p:cNvSpPr>
          <p:nvPr>
            <p:custDataLst>
              <p:tags r:id="rId6"/>
            </p:custDataLst>
          </p:nvPr>
        </p:nvSpPr>
        <p:spPr bwMode="auto">
          <a:xfrm>
            <a:off x="3238753" y="2534196"/>
            <a:ext cx="433070" cy="405130"/>
          </a:xfrm>
          <a:prstGeom prst="rect">
            <a:avLst/>
          </a:prstGeom>
          <a:solidFill>
            <a:srgbClr val="C00000"/>
          </a:solidFill>
          <a:ln>
            <a:noFill/>
          </a:ln>
          <a:effectLst>
            <a:outerShdw blurRad="190500" dist="63500" dir="2700000" algn="tl" rotWithShape="0">
              <a:prstClr val="black">
                <a:alpha val="30000"/>
              </a:prstClr>
            </a:outerShdw>
          </a:effectLst>
        </p:spPr>
        <p:txBody>
          <a:bodyPr wrap="square">
            <a:noAutofit/>
          </a:bodyPr>
          <a:lstStyle>
            <a:defPPr>
              <a:defRPr lang="zh-CN"/>
            </a:defPPr>
            <a:lvl1pPr algn="ctr" eaLnBrk="0" hangingPunct="0">
              <a:defRPr sz="4000">
                <a:solidFill>
                  <a:srgbClr val="FF0000"/>
                </a:solidFill>
                <a:effectLst>
                  <a:innerShdw blurRad="63500" dist="38100" dir="13500000">
                    <a:prstClr val="black">
                      <a:alpha val="50000"/>
                    </a:prstClr>
                  </a:innerShdw>
                </a:effectLst>
                <a:latin typeface="微软雅黑" panose="020B0503020204020204" charset="-122"/>
                <a:ea typeface="微软雅黑" panose="020B0503020204020204" charset="-122"/>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r>
              <a:rPr lang="en-US" altLang="zh-CN" sz="2000" dirty="0">
                <a:solidFill>
                  <a:schemeClr val="bg1"/>
                </a:solidFill>
                <a:effectLst/>
                <a:latin typeface="思源黑体" panose="020B0500000000000000" pitchFamily="34" charset="-122"/>
                <a:ea typeface="思源黑体" panose="020B0500000000000000" pitchFamily="34" charset="-122"/>
                <a:cs typeface="+mn-ea"/>
                <a:sym typeface="+mn-lt"/>
              </a:rPr>
              <a:t>※</a:t>
            </a:r>
            <a:endParaRPr lang="zh-CN" altLang="en-US" sz="2000" dirty="0">
              <a:solidFill>
                <a:schemeClr val="bg1"/>
              </a:solidFill>
              <a:effectLst/>
              <a:latin typeface="思源黑体" panose="020B0500000000000000" pitchFamily="34" charset="-122"/>
              <a:ea typeface="思源黑体" panose="020B0500000000000000" pitchFamily="34" charset="-122"/>
              <a:cs typeface="+mn-ea"/>
              <a:sym typeface="+mn-lt"/>
            </a:endParaRPr>
          </a:p>
        </p:txBody>
      </p:sp>
      <p:graphicFrame>
        <p:nvGraphicFramePr>
          <p:cNvPr id="2" name="表格 1"/>
          <p:cNvGraphicFramePr>
            <a:graphicFrameLocks noGrp="1"/>
          </p:cNvGraphicFramePr>
          <p:nvPr/>
        </p:nvGraphicFramePr>
        <p:xfrm>
          <a:off x="5063939" y="1480457"/>
          <a:ext cx="6989439" cy="4479972"/>
        </p:xfrm>
        <a:graphic>
          <a:graphicData uri="http://schemas.openxmlformats.org/drawingml/2006/table">
            <a:tbl>
              <a:tblPr firstRow="1" bandRow="1">
                <a:tableStyleId>{21E4AEA4-8DFA-4A89-87EB-49C32662AFE0}</a:tableStyleId>
              </a:tblPr>
              <a:tblGrid>
                <a:gridCol w="3112048"/>
                <a:gridCol w="1547578"/>
                <a:gridCol w="2329813"/>
              </a:tblGrid>
              <a:tr h="379142">
                <a:tc>
                  <a:txBody>
                    <a:bodyPr/>
                    <a:lstStyle/>
                    <a:p>
                      <a:pPr algn="ctr" fontAlgn="ctr"/>
                      <a:r>
                        <a:rPr lang="zh-CN" altLang="en-US" sz="1800" b="1" u="none" strike="noStrike" dirty="0">
                          <a:solidFill>
                            <a:schemeClr val="bg1"/>
                          </a:solidFill>
                          <a:effectLst/>
                        </a:rPr>
                        <a:t>项目名称</a:t>
                      </a:r>
                      <a:endParaRPr lang="zh-CN" altLang="en-US" sz="1800" b="1" i="0" u="none" strike="noStrike" dirty="0">
                        <a:solidFill>
                          <a:schemeClr val="bg1"/>
                        </a:solidFill>
                        <a:effectLst/>
                        <a:latin typeface="宋体" panose="02010600030101010101" pitchFamily="2" charset="-122"/>
                        <a:ea typeface="宋体" panose="02010600030101010101" pitchFamily="2" charset="-122"/>
                      </a:endParaRPr>
                    </a:p>
                  </a:txBody>
                  <a:tcPr marL="7620" marR="7620" marT="7620" marB="0" anchor="ctr">
                    <a:solidFill>
                      <a:srgbClr val="C00000"/>
                    </a:solidFill>
                  </a:tcPr>
                </a:tc>
                <a:tc>
                  <a:txBody>
                    <a:bodyPr/>
                    <a:lstStyle/>
                    <a:p>
                      <a:pPr algn="ctr" fontAlgn="ctr"/>
                      <a:r>
                        <a:rPr lang="zh-CN" altLang="en-US" sz="1800" b="1" u="none" strike="noStrike" dirty="0">
                          <a:solidFill>
                            <a:schemeClr val="bg1"/>
                          </a:solidFill>
                          <a:effectLst/>
                        </a:rPr>
                        <a:t>负责人</a:t>
                      </a:r>
                      <a:endParaRPr lang="zh-CN" altLang="en-US" sz="1800" b="1" i="0" u="none" strike="noStrike" dirty="0">
                        <a:solidFill>
                          <a:schemeClr val="bg1"/>
                        </a:solidFill>
                        <a:effectLst/>
                        <a:latin typeface="宋体" panose="02010600030101010101" pitchFamily="2" charset="-122"/>
                        <a:ea typeface="宋体" panose="02010600030101010101" pitchFamily="2" charset="-122"/>
                      </a:endParaRPr>
                    </a:p>
                  </a:txBody>
                  <a:tcPr marL="7620" marR="7620" marT="7620" marB="0" anchor="ctr">
                    <a:solidFill>
                      <a:srgbClr val="C00000"/>
                    </a:solidFill>
                  </a:tcPr>
                </a:tc>
                <a:tc>
                  <a:txBody>
                    <a:bodyPr/>
                    <a:lstStyle/>
                    <a:p>
                      <a:pPr algn="ctr" fontAlgn="ctr"/>
                      <a:r>
                        <a:rPr lang="zh-CN" altLang="en-US" sz="1800" b="1" u="none" strike="noStrike" dirty="0">
                          <a:solidFill>
                            <a:schemeClr val="bg1"/>
                          </a:solidFill>
                          <a:effectLst/>
                        </a:rPr>
                        <a:t>来款单位</a:t>
                      </a:r>
                      <a:endParaRPr lang="zh-CN" altLang="en-US" sz="1800" b="1" i="0" u="none" strike="noStrike" dirty="0">
                        <a:solidFill>
                          <a:schemeClr val="bg1"/>
                        </a:solidFill>
                        <a:effectLst/>
                        <a:latin typeface="宋体" panose="02010600030101010101" pitchFamily="2" charset="-122"/>
                        <a:ea typeface="宋体" panose="02010600030101010101" pitchFamily="2" charset="-122"/>
                      </a:endParaRPr>
                    </a:p>
                  </a:txBody>
                  <a:tcPr marL="7620" marR="7620" marT="7620" marB="0" anchor="ctr">
                    <a:solidFill>
                      <a:srgbClr val="C00000"/>
                    </a:solidFill>
                  </a:tcPr>
                </a:tc>
              </a:tr>
              <a:tr h="370840">
                <a:tc>
                  <a:txBody>
                    <a:bodyPr/>
                    <a:lstStyle/>
                    <a:p>
                      <a:pPr marL="0" algn="ctr" defTabSz="914400" rtl="0" eaLnBrk="1" fontAlgn="ctr" latinLnBrk="0" hangingPunct="1"/>
                      <a:r>
                        <a:rPr lang="zh-CN" altLang="en-US" sz="1400" b="0" u="none" strike="noStrike" kern="1200" dirty="0">
                          <a:solidFill>
                            <a:srgbClr val="000000"/>
                          </a:solidFill>
                          <a:effectLst/>
                        </a:rPr>
                        <a:t>多语种辞书的数字化整理与研究</a:t>
                      </a:r>
                      <a:endParaRPr lang="zh-CN" altLang="en-US" sz="1400" b="0" i="0" u="none" strike="noStrike" kern="1200" dirty="0">
                        <a:solidFill>
                          <a:srgbClr val="000000"/>
                        </a:solidFill>
                        <a:effectLst/>
                        <a:latin typeface="宋体" panose="02010600030101010101" pitchFamily="2" charset="-122"/>
                        <a:ea typeface="宋体" panose="02010600030101010101" pitchFamily="2" charset="-122"/>
                        <a:cs typeface="+mn-cs"/>
                      </a:endParaRPr>
                    </a:p>
                  </a:txBody>
                  <a:tcPr marL="9525" marR="9525" marT="9525" marB="0" anchor="ctr">
                    <a:solidFill>
                      <a:srgbClr val="C00000">
                        <a:alpha val="21000"/>
                      </a:srgbClr>
                    </a:solidFill>
                  </a:tcPr>
                </a:tc>
                <a:tc>
                  <a:txBody>
                    <a:bodyPr/>
                    <a:lstStyle/>
                    <a:p>
                      <a:pPr marL="0" algn="ctr" defTabSz="914400" rtl="0" eaLnBrk="1" fontAlgn="ctr" latinLnBrk="0" hangingPunct="1"/>
                      <a:r>
                        <a:rPr lang="zh-CN" altLang="en-US" sz="1400" b="0" u="none" strike="noStrike" kern="1200" dirty="0">
                          <a:solidFill>
                            <a:srgbClr val="000000"/>
                          </a:solidFill>
                          <a:effectLst/>
                        </a:rPr>
                        <a:t>陈明</a:t>
                      </a:r>
                      <a:endParaRPr lang="zh-CN" altLang="en-US" sz="1400" b="0" i="0" u="none" strike="noStrike" kern="1200" dirty="0">
                        <a:solidFill>
                          <a:srgbClr val="000000"/>
                        </a:solidFill>
                        <a:effectLst/>
                        <a:latin typeface="宋体" panose="02010600030101010101" pitchFamily="2" charset="-122"/>
                        <a:ea typeface="宋体" panose="02010600030101010101" pitchFamily="2" charset="-122"/>
                        <a:cs typeface="+mn-cs"/>
                      </a:endParaRPr>
                    </a:p>
                  </a:txBody>
                  <a:tcPr marL="9525" marR="9525" marT="9525" marB="0" anchor="ctr">
                    <a:solidFill>
                      <a:srgbClr val="C00000">
                        <a:alpha val="21000"/>
                      </a:srgbClr>
                    </a:solidFill>
                  </a:tcPr>
                </a:tc>
                <a:tc>
                  <a:txBody>
                    <a:bodyPr/>
                    <a:lstStyle/>
                    <a:p>
                      <a:pPr marL="0" algn="ctr" defTabSz="914400" rtl="0" eaLnBrk="1" fontAlgn="ctr" latinLnBrk="0" hangingPunct="1"/>
                      <a:r>
                        <a:rPr lang="zh-CN" altLang="en-US" sz="1400" b="0" u="none" strike="noStrike" kern="1200" dirty="0">
                          <a:solidFill>
                            <a:srgbClr val="000000"/>
                          </a:solidFill>
                          <a:effectLst/>
                        </a:rPr>
                        <a:t>企业委托项目</a:t>
                      </a:r>
                      <a:endParaRPr lang="zh-CN" altLang="en-US" sz="1400" b="0" i="0" u="none" strike="noStrike" kern="1200" dirty="0">
                        <a:solidFill>
                          <a:srgbClr val="000000"/>
                        </a:solidFill>
                        <a:effectLst/>
                        <a:latin typeface="宋体" panose="02010600030101010101" pitchFamily="2" charset="-122"/>
                        <a:ea typeface="宋体" panose="02010600030101010101" pitchFamily="2" charset="-122"/>
                        <a:cs typeface="+mn-cs"/>
                      </a:endParaRPr>
                    </a:p>
                  </a:txBody>
                  <a:tcPr marL="9525" marR="9525" marT="9525" marB="0" anchor="ctr">
                    <a:solidFill>
                      <a:srgbClr val="C00000">
                        <a:alpha val="21000"/>
                      </a:srgbClr>
                    </a:solidFill>
                  </a:tcPr>
                </a:tc>
              </a:tr>
              <a:tr h="370840">
                <a:tc>
                  <a:txBody>
                    <a:bodyPr/>
                    <a:lstStyle/>
                    <a:p>
                      <a:pPr marL="0" algn="ctr" defTabSz="914400" rtl="0" eaLnBrk="1" fontAlgn="ctr" latinLnBrk="0" hangingPunct="1"/>
                      <a:r>
                        <a:rPr lang="zh-CN" altLang="en-US" sz="1400" b="0" u="none" strike="noStrike" kern="1200" dirty="0">
                          <a:solidFill>
                            <a:srgbClr val="000000"/>
                          </a:solidFill>
                          <a:effectLst/>
                        </a:rPr>
                        <a:t>“国际涉伊斯兰教信息收集与整理”课题</a:t>
                      </a:r>
                      <a:endParaRPr lang="zh-CN" altLang="en-US" sz="1400" b="0" i="0" u="none" strike="noStrike" kern="1200" dirty="0">
                        <a:solidFill>
                          <a:srgbClr val="000000"/>
                        </a:solidFill>
                        <a:effectLst/>
                        <a:latin typeface="宋体" panose="02010600030101010101" pitchFamily="2" charset="-122"/>
                        <a:ea typeface="宋体" panose="02010600030101010101" pitchFamily="2" charset="-122"/>
                        <a:cs typeface="+mn-cs"/>
                      </a:endParaRPr>
                    </a:p>
                  </a:txBody>
                  <a:tcPr marL="9525" marR="9525" marT="9525" marB="0" anchor="ctr">
                    <a:solidFill>
                      <a:srgbClr val="C00000">
                        <a:alpha val="21000"/>
                      </a:srgbClr>
                    </a:solidFill>
                  </a:tcPr>
                </a:tc>
                <a:tc>
                  <a:txBody>
                    <a:bodyPr/>
                    <a:lstStyle/>
                    <a:p>
                      <a:pPr marL="0" algn="ctr" defTabSz="914400" rtl="0" eaLnBrk="1" fontAlgn="ctr" latinLnBrk="0" hangingPunct="1"/>
                      <a:r>
                        <a:rPr lang="zh-CN" altLang="en-US" sz="1400" b="0" u="none" strike="noStrike" kern="1200" dirty="0">
                          <a:solidFill>
                            <a:srgbClr val="000000"/>
                          </a:solidFill>
                          <a:effectLst/>
                        </a:rPr>
                        <a:t>沈一鸣</a:t>
                      </a:r>
                      <a:endParaRPr lang="zh-CN" altLang="en-US" sz="1400" b="0" i="0" u="none" strike="noStrike" kern="1200" dirty="0">
                        <a:solidFill>
                          <a:srgbClr val="000000"/>
                        </a:solidFill>
                        <a:effectLst/>
                        <a:latin typeface="宋体" panose="02010600030101010101" pitchFamily="2" charset="-122"/>
                        <a:ea typeface="宋体" panose="02010600030101010101" pitchFamily="2" charset="-122"/>
                        <a:cs typeface="+mn-cs"/>
                      </a:endParaRPr>
                    </a:p>
                  </a:txBody>
                  <a:tcPr marL="9525" marR="9525" marT="9525" marB="0" anchor="ctr">
                    <a:solidFill>
                      <a:srgbClr val="C00000">
                        <a:alpha val="21000"/>
                      </a:srgbClr>
                    </a:solidFill>
                  </a:tcPr>
                </a:tc>
                <a:tc>
                  <a:txBody>
                    <a:bodyPr/>
                    <a:lstStyle/>
                    <a:p>
                      <a:pPr marL="0" algn="ctr" defTabSz="914400" rtl="0" eaLnBrk="1" fontAlgn="ctr" latinLnBrk="0" hangingPunct="1"/>
                      <a:r>
                        <a:rPr lang="zh-CN" altLang="en-US" sz="1400" b="0" u="none" strike="noStrike" kern="1200" dirty="0">
                          <a:solidFill>
                            <a:srgbClr val="000000"/>
                          </a:solidFill>
                          <a:effectLst/>
                        </a:rPr>
                        <a:t>其他纵向项目</a:t>
                      </a:r>
                      <a:endParaRPr lang="en-US" altLang="zh-CN" sz="1400" b="0" i="0" u="none" strike="noStrike" kern="1200" dirty="0">
                        <a:solidFill>
                          <a:srgbClr val="000000"/>
                        </a:solidFill>
                        <a:effectLst/>
                        <a:latin typeface="宋体" panose="02010600030101010101" pitchFamily="2" charset="-122"/>
                        <a:ea typeface="宋体" panose="02010600030101010101" pitchFamily="2" charset="-122"/>
                        <a:cs typeface="+mn-cs"/>
                      </a:endParaRPr>
                    </a:p>
                  </a:txBody>
                  <a:tcPr marL="9525" marR="9525" marT="9525" marB="0" anchor="ctr">
                    <a:solidFill>
                      <a:srgbClr val="C00000">
                        <a:alpha val="21000"/>
                      </a:srgbClr>
                    </a:solidFill>
                  </a:tcPr>
                </a:tc>
              </a:tr>
              <a:tr h="370840">
                <a:tc>
                  <a:txBody>
                    <a:bodyPr/>
                    <a:lstStyle/>
                    <a:p>
                      <a:pPr marL="0" algn="ctr" defTabSz="914400" rtl="0" eaLnBrk="1" fontAlgn="ctr" latinLnBrk="0" hangingPunct="1"/>
                      <a:r>
                        <a:rPr lang="zh-CN" altLang="en-US" sz="1400" b="0" u="none" strike="noStrike" kern="1200" dirty="0">
                          <a:solidFill>
                            <a:srgbClr val="000000"/>
                          </a:solidFill>
                          <a:effectLst/>
                        </a:rPr>
                        <a:t>生成式人工智能对大学生价值引领的影响及对策研究</a:t>
                      </a:r>
                      <a:endParaRPr lang="zh-CN" altLang="en-US" sz="1400" b="0" i="0" u="none" strike="noStrike" kern="1200" dirty="0">
                        <a:solidFill>
                          <a:srgbClr val="000000"/>
                        </a:solidFill>
                        <a:effectLst/>
                        <a:latin typeface="宋体" panose="02010600030101010101" pitchFamily="2" charset="-122"/>
                        <a:ea typeface="宋体" panose="02010600030101010101" pitchFamily="2" charset="-122"/>
                        <a:cs typeface="+mn-cs"/>
                      </a:endParaRPr>
                    </a:p>
                  </a:txBody>
                  <a:tcPr marL="9525" marR="9525" marT="9525" marB="0" anchor="ctr">
                    <a:solidFill>
                      <a:srgbClr val="C00000">
                        <a:alpha val="21000"/>
                      </a:srgbClr>
                    </a:solidFill>
                  </a:tcPr>
                </a:tc>
                <a:tc>
                  <a:txBody>
                    <a:bodyPr/>
                    <a:lstStyle/>
                    <a:p>
                      <a:pPr marL="0" algn="ctr" defTabSz="914400" rtl="0" eaLnBrk="1" fontAlgn="ctr" latinLnBrk="0" hangingPunct="1"/>
                      <a:r>
                        <a:rPr lang="zh-CN" altLang="en-US" sz="1400" b="0" u="none" strike="noStrike" kern="1200" dirty="0">
                          <a:solidFill>
                            <a:srgbClr val="000000"/>
                          </a:solidFill>
                          <a:effectLst/>
                        </a:rPr>
                        <a:t>冯美娜</a:t>
                      </a:r>
                      <a:endParaRPr lang="zh-CN" altLang="en-US" sz="1400" b="0" i="0" u="none" strike="noStrike" kern="1200" dirty="0">
                        <a:solidFill>
                          <a:srgbClr val="000000"/>
                        </a:solidFill>
                        <a:effectLst/>
                        <a:latin typeface="宋体" panose="02010600030101010101" pitchFamily="2" charset="-122"/>
                        <a:ea typeface="宋体" panose="02010600030101010101" pitchFamily="2" charset="-122"/>
                        <a:cs typeface="+mn-cs"/>
                      </a:endParaRPr>
                    </a:p>
                  </a:txBody>
                  <a:tcPr marL="9525" marR="9525" marT="9525" marB="0" anchor="ctr">
                    <a:solidFill>
                      <a:srgbClr val="C00000">
                        <a:alpha val="21000"/>
                      </a:srgbClr>
                    </a:solidFill>
                  </a:tcPr>
                </a:tc>
                <a:tc>
                  <a:txBody>
                    <a:bodyPr/>
                    <a:lstStyle/>
                    <a:p>
                      <a:pPr marL="0" algn="ctr" defTabSz="914400" rtl="0" eaLnBrk="1" fontAlgn="ctr" latinLnBrk="0" hangingPunct="1"/>
                      <a:r>
                        <a:rPr lang="zh-CN" altLang="en-US" sz="1400" b="0" u="none" strike="noStrike" kern="1200" dirty="0">
                          <a:solidFill>
                            <a:srgbClr val="000000"/>
                          </a:solidFill>
                          <a:effectLst/>
                        </a:rPr>
                        <a:t>其他纵向项目</a:t>
                      </a:r>
                      <a:endParaRPr lang="en-US" altLang="zh-CN" sz="1400" b="0" i="0" u="none" strike="noStrike" kern="1200" dirty="0">
                        <a:solidFill>
                          <a:srgbClr val="000000"/>
                        </a:solidFill>
                        <a:effectLst/>
                        <a:latin typeface="宋体" panose="02010600030101010101" pitchFamily="2" charset="-122"/>
                        <a:ea typeface="宋体" panose="02010600030101010101" pitchFamily="2" charset="-122"/>
                        <a:cs typeface="+mn-cs"/>
                      </a:endParaRPr>
                    </a:p>
                  </a:txBody>
                  <a:tcPr marL="9525" marR="9525" marT="9525" marB="0" anchor="ctr">
                    <a:solidFill>
                      <a:srgbClr val="C00000">
                        <a:alpha val="21000"/>
                      </a:srgbClr>
                    </a:solidFill>
                  </a:tcPr>
                </a:tc>
              </a:tr>
              <a:tr h="370840">
                <a:tc>
                  <a:txBody>
                    <a:bodyPr/>
                    <a:lstStyle/>
                    <a:p>
                      <a:pPr marL="0" algn="ctr" defTabSz="914400" rtl="0" eaLnBrk="1" fontAlgn="ctr" latinLnBrk="0" hangingPunct="1"/>
                      <a:r>
                        <a:rPr lang="zh-CN" altLang="en-US" sz="1400" b="0" u="none" strike="noStrike" kern="1200" dirty="0">
                          <a:solidFill>
                            <a:srgbClr val="000000"/>
                          </a:solidFill>
                          <a:effectLst/>
                        </a:rPr>
                        <a:t>学而思网校与北京大学外国语学院科研合同</a:t>
                      </a:r>
                      <a:endParaRPr lang="zh-CN" altLang="en-US" sz="1400" b="0" i="0" u="none" strike="noStrike" kern="1200" dirty="0">
                        <a:solidFill>
                          <a:srgbClr val="000000"/>
                        </a:solidFill>
                        <a:effectLst/>
                        <a:latin typeface="宋体" panose="02010600030101010101" pitchFamily="2" charset="-122"/>
                        <a:ea typeface="宋体" panose="02010600030101010101" pitchFamily="2" charset="-122"/>
                        <a:cs typeface="+mn-cs"/>
                      </a:endParaRPr>
                    </a:p>
                  </a:txBody>
                  <a:tcPr marL="9525" marR="9525" marT="9525" marB="0" anchor="ctr">
                    <a:solidFill>
                      <a:srgbClr val="C00000">
                        <a:alpha val="21000"/>
                      </a:srgbClr>
                    </a:solidFill>
                  </a:tcPr>
                </a:tc>
                <a:tc>
                  <a:txBody>
                    <a:bodyPr/>
                    <a:lstStyle/>
                    <a:p>
                      <a:pPr marL="0" algn="ctr" defTabSz="914400" rtl="0" eaLnBrk="1" fontAlgn="ctr" latinLnBrk="0" hangingPunct="1"/>
                      <a:r>
                        <a:rPr lang="zh-CN" altLang="en-US" sz="1400" b="0" u="none" strike="noStrike" kern="1200" dirty="0">
                          <a:solidFill>
                            <a:srgbClr val="000000"/>
                          </a:solidFill>
                          <a:effectLst/>
                        </a:rPr>
                        <a:t>马乃强</a:t>
                      </a:r>
                      <a:endParaRPr lang="zh-CN" altLang="en-US" sz="1400" b="0" i="0" u="none" strike="noStrike" kern="1200" dirty="0">
                        <a:solidFill>
                          <a:srgbClr val="000000"/>
                        </a:solidFill>
                        <a:effectLst/>
                        <a:latin typeface="宋体" panose="02010600030101010101" pitchFamily="2" charset="-122"/>
                        <a:ea typeface="宋体" panose="02010600030101010101" pitchFamily="2" charset="-122"/>
                        <a:cs typeface="+mn-cs"/>
                      </a:endParaRPr>
                    </a:p>
                  </a:txBody>
                  <a:tcPr marL="9525" marR="9525" marT="9525" marB="0" anchor="ctr">
                    <a:solidFill>
                      <a:srgbClr val="C00000">
                        <a:alpha val="21000"/>
                      </a:srgbClr>
                    </a:solidFill>
                  </a:tcPr>
                </a:tc>
                <a:tc>
                  <a:txBody>
                    <a:bodyPr/>
                    <a:lstStyle/>
                    <a:p>
                      <a:pPr marL="0" algn="ctr" defTabSz="914400" rtl="0" eaLnBrk="1" fontAlgn="ctr" latinLnBrk="0" hangingPunct="1"/>
                      <a:r>
                        <a:rPr lang="zh-CN" altLang="en-US" sz="1400" b="0" u="none" strike="noStrike" kern="1200" dirty="0">
                          <a:solidFill>
                            <a:srgbClr val="000000"/>
                          </a:solidFill>
                          <a:effectLst/>
                        </a:rPr>
                        <a:t>企业委托项目</a:t>
                      </a:r>
                      <a:endParaRPr lang="zh-CN" altLang="en-US" sz="1400" b="0" i="0" u="none" strike="noStrike" kern="1200" dirty="0">
                        <a:solidFill>
                          <a:srgbClr val="000000"/>
                        </a:solidFill>
                        <a:effectLst/>
                        <a:latin typeface="宋体" panose="02010600030101010101" pitchFamily="2" charset="-122"/>
                        <a:ea typeface="宋体" panose="02010600030101010101" pitchFamily="2" charset="-122"/>
                        <a:cs typeface="+mn-cs"/>
                      </a:endParaRPr>
                    </a:p>
                  </a:txBody>
                  <a:tcPr marL="9525" marR="9525" marT="9525" marB="0" anchor="ctr">
                    <a:solidFill>
                      <a:srgbClr val="C00000">
                        <a:alpha val="21000"/>
                      </a:srgbClr>
                    </a:solidFill>
                  </a:tcPr>
                </a:tc>
              </a:tr>
              <a:tr h="370840">
                <a:tc>
                  <a:txBody>
                    <a:bodyPr/>
                    <a:lstStyle/>
                    <a:p>
                      <a:pPr marL="0" algn="ctr" defTabSz="914400" rtl="0" eaLnBrk="1" fontAlgn="ctr" latinLnBrk="0" hangingPunct="1"/>
                      <a:r>
                        <a:rPr lang="zh-CN" altLang="en-US" sz="1400" b="0" u="none" strike="noStrike" kern="1200" dirty="0">
                          <a:solidFill>
                            <a:srgbClr val="000000"/>
                          </a:solidFill>
                          <a:effectLst/>
                        </a:rPr>
                        <a:t>新疆研究专项</a:t>
                      </a:r>
                      <a:r>
                        <a:rPr lang="en-US" altLang="zh-CN" sz="1400" b="0" u="none" strike="noStrike" kern="1200" dirty="0">
                          <a:solidFill>
                            <a:srgbClr val="000000"/>
                          </a:solidFill>
                          <a:effectLst/>
                        </a:rPr>
                        <a:t>2025|</a:t>
                      </a:r>
                      <a:r>
                        <a:rPr lang="zh-CN" altLang="en-US" sz="1400" b="0" u="none" strike="noStrike" kern="1200" dirty="0">
                          <a:solidFill>
                            <a:srgbClr val="000000"/>
                          </a:solidFill>
                          <a:effectLst/>
                        </a:rPr>
                        <a:t>施越协作</a:t>
                      </a:r>
                      <a:endParaRPr lang="zh-CN" altLang="en-US" sz="1400" b="0" i="0" u="none" strike="noStrike" kern="1200" dirty="0">
                        <a:solidFill>
                          <a:srgbClr val="000000"/>
                        </a:solidFill>
                        <a:effectLst/>
                        <a:latin typeface="宋体" panose="02010600030101010101" pitchFamily="2" charset="-122"/>
                        <a:ea typeface="宋体" panose="02010600030101010101" pitchFamily="2" charset="-122"/>
                        <a:cs typeface="+mn-cs"/>
                      </a:endParaRPr>
                    </a:p>
                  </a:txBody>
                  <a:tcPr marL="9525" marR="9525" marT="9525" marB="0" anchor="ctr">
                    <a:solidFill>
                      <a:srgbClr val="C00000">
                        <a:alpha val="21000"/>
                      </a:srgbClr>
                    </a:solidFill>
                  </a:tcPr>
                </a:tc>
                <a:tc>
                  <a:txBody>
                    <a:bodyPr/>
                    <a:lstStyle/>
                    <a:p>
                      <a:pPr marL="0" algn="ctr" defTabSz="914400" rtl="0" eaLnBrk="1" fontAlgn="ctr" latinLnBrk="0" hangingPunct="1"/>
                      <a:r>
                        <a:rPr lang="zh-CN" altLang="en-US" sz="1400" b="0" u="none" strike="noStrike" kern="1200" dirty="0">
                          <a:solidFill>
                            <a:srgbClr val="000000"/>
                          </a:solidFill>
                          <a:effectLst/>
                        </a:rPr>
                        <a:t>施越</a:t>
                      </a:r>
                      <a:endParaRPr lang="zh-CN" altLang="en-US" sz="1400" b="0" i="0" u="none" strike="noStrike" kern="1200" dirty="0">
                        <a:solidFill>
                          <a:srgbClr val="000000"/>
                        </a:solidFill>
                        <a:effectLst/>
                        <a:latin typeface="宋体" panose="02010600030101010101" pitchFamily="2" charset="-122"/>
                        <a:ea typeface="宋体" panose="02010600030101010101" pitchFamily="2" charset="-122"/>
                        <a:cs typeface="+mn-cs"/>
                      </a:endParaRPr>
                    </a:p>
                  </a:txBody>
                  <a:tcPr marL="9525" marR="9525" marT="9525" marB="0" anchor="ctr">
                    <a:solidFill>
                      <a:srgbClr val="C00000">
                        <a:alpha val="21000"/>
                      </a:srgbClr>
                    </a:solidFill>
                  </a:tcPr>
                </a:tc>
                <a:tc>
                  <a:txBody>
                    <a:bodyPr/>
                    <a:lstStyle/>
                    <a:p>
                      <a:pPr marL="0" algn="ctr" defTabSz="914400" rtl="0" eaLnBrk="1" fontAlgn="ctr" latinLnBrk="0" hangingPunct="1"/>
                      <a:r>
                        <a:rPr lang="zh-CN" altLang="en-US" sz="1400" b="0" u="none" strike="noStrike" kern="1200" dirty="0">
                          <a:solidFill>
                            <a:srgbClr val="000000"/>
                          </a:solidFill>
                          <a:effectLst/>
                        </a:rPr>
                        <a:t>高端智库</a:t>
                      </a:r>
                      <a:endParaRPr lang="zh-CN" altLang="en-US" sz="1400" b="0" i="0" u="none" strike="noStrike" kern="1200" dirty="0">
                        <a:solidFill>
                          <a:srgbClr val="000000"/>
                        </a:solidFill>
                        <a:effectLst/>
                        <a:latin typeface="宋体" panose="02010600030101010101" pitchFamily="2" charset="-122"/>
                        <a:ea typeface="宋体" panose="02010600030101010101" pitchFamily="2" charset="-122"/>
                        <a:cs typeface="+mn-cs"/>
                      </a:endParaRPr>
                    </a:p>
                  </a:txBody>
                  <a:tcPr marL="9525" marR="9525" marT="9525" marB="0" anchor="ctr">
                    <a:solidFill>
                      <a:srgbClr val="C00000">
                        <a:alpha val="21000"/>
                      </a:srgbClr>
                    </a:solidFill>
                  </a:tcPr>
                </a:tc>
              </a:tr>
              <a:tr h="370840">
                <a:tc>
                  <a:txBody>
                    <a:bodyPr/>
                    <a:lstStyle/>
                    <a:p>
                      <a:pPr marL="0" algn="ctr" defTabSz="914400" rtl="0" eaLnBrk="1" fontAlgn="ctr" latinLnBrk="0" hangingPunct="1"/>
                      <a:r>
                        <a:rPr lang="zh-CN" altLang="en-US" sz="1400" b="0" u="none" strike="noStrike" kern="1200" dirty="0">
                          <a:solidFill>
                            <a:srgbClr val="000000"/>
                          </a:solidFill>
                          <a:effectLst/>
                        </a:rPr>
                        <a:t>中蒙俄经济走廊建设进展和形势监测分析</a:t>
                      </a:r>
                      <a:endParaRPr lang="zh-CN" altLang="en-US" sz="1400" b="0" i="0" u="none" strike="noStrike" kern="1200" dirty="0">
                        <a:solidFill>
                          <a:srgbClr val="000000"/>
                        </a:solidFill>
                        <a:effectLst/>
                        <a:latin typeface="宋体" panose="02010600030101010101" pitchFamily="2" charset="-122"/>
                        <a:ea typeface="宋体" panose="02010600030101010101" pitchFamily="2" charset="-122"/>
                        <a:cs typeface="+mn-cs"/>
                      </a:endParaRPr>
                    </a:p>
                  </a:txBody>
                  <a:tcPr marL="9525" marR="9525" marT="9525" marB="0" anchor="ctr">
                    <a:solidFill>
                      <a:srgbClr val="C00000">
                        <a:alpha val="21000"/>
                      </a:srgbClr>
                    </a:solidFill>
                  </a:tcPr>
                </a:tc>
                <a:tc>
                  <a:txBody>
                    <a:bodyPr/>
                    <a:lstStyle/>
                    <a:p>
                      <a:pPr marL="0" algn="ctr" defTabSz="914400" rtl="0" eaLnBrk="1" fontAlgn="ctr" latinLnBrk="0" hangingPunct="1"/>
                      <a:r>
                        <a:rPr lang="zh-CN" altLang="en-US" sz="1400" b="0" u="none" strike="noStrike" kern="1200" dirty="0">
                          <a:solidFill>
                            <a:srgbClr val="000000"/>
                          </a:solidFill>
                          <a:effectLst/>
                        </a:rPr>
                        <a:t>王浩</a:t>
                      </a:r>
                      <a:endParaRPr lang="zh-CN" altLang="en-US" sz="1400" b="0" i="0" u="none" strike="noStrike" kern="1200" dirty="0">
                        <a:solidFill>
                          <a:srgbClr val="000000"/>
                        </a:solidFill>
                        <a:effectLst/>
                        <a:latin typeface="宋体" panose="02010600030101010101" pitchFamily="2" charset="-122"/>
                        <a:ea typeface="宋体" panose="02010600030101010101" pitchFamily="2" charset="-122"/>
                        <a:cs typeface="+mn-cs"/>
                      </a:endParaRPr>
                    </a:p>
                  </a:txBody>
                  <a:tcPr marL="9525" marR="9525" marT="9525" marB="0" anchor="ctr">
                    <a:solidFill>
                      <a:srgbClr val="C00000">
                        <a:alpha val="21000"/>
                      </a:srgbClr>
                    </a:solidFill>
                  </a:tcPr>
                </a:tc>
                <a:tc>
                  <a:txBody>
                    <a:bodyPr/>
                    <a:lstStyle/>
                    <a:p>
                      <a:pPr marL="0" algn="ctr" defTabSz="914400" rtl="0" eaLnBrk="1" fontAlgn="ctr" latinLnBrk="0" hangingPunct="1"/>
                      <a:r>
                        <a:rPr lang="zh-CN" altLang="en-US" sz="1400" b="0" u="none" strike="noStrike" kern="1200" dirty="0">
                          <a:solidFill>
                            <a:srgbClr val="000000"/>
                          </a:solidFill>
                          <a:effectLst/>
                        </a:rPr>
                        <a:t>中央部委委托项目</a:t>
                      </a:r>
                      <a:endParaRPr lang="zh-CN" altLang="en-US" sz="1400" b="0" i="0" u="none" strike="noStrike" kern="1200" dirty="0">
                        <a:solidFill>
                          <a:srgbClr val="000000"/>
                        </a:solidFill>
                        <a:effectLst/>
                        <a:latin typeface="宋体" panose="02010600030101010101" pitchFamily="2" charset="-122"/>
                        <a:ea typeface="宋体" panose="02010600030101010101" pitchFamily="2" charset="-122"/>
                        <a:cs typeface="+mn-cs"/>
                      </a:endParaRPr>
                    </a:p>
                  </a:txBody>
                  <a:tcPr marL="9525" marR="9525" marT="9525" marB="0" anchor="ctr">
                    <a:solidFill>
                      <a:srgbClr val="C00000">
                        <a:alpha val="21000"/>
                      </a:srgbClr>
                    </a:solidFill>
                  </a:tcPr>
                </a:tc>
              </a:tr>
              <a:tr h="370840">
                <a:tc>
                  <a:txBody>
                    <a:bodyPr/>
                    <a:lstStyle/>
                    <a:p>
                      <a:pPr marL="0" algn="ctr" defTabSz="914400" rtl="0" eaLnBrk="1" fontAlgn="ctr" latinLnBrk="0" hangingPunct="1"/>
                      <a:r>
                        <a:rPr lang="zh-CN" altLang="en-US" sz="1400" b="0" u="none" strike="noStrike" kern="1200" dirty="0">
                          <a:solidFill>
                            <a:srgbClr val="000000"/>
                          </a:solidFill>
                          <a:effectLst/>
                        </a:rPr>
                        <a:t>文明比较视野下的古地中海东岸国族与帝国研究</a:t>
                      </a:r>
                      <a:endParaRPr lang="zh-CN" altLang="en-US" sz="1400" b="0" i="0" u="none" strike="noStrike" kern="1200" dirty="0">
                        <a:solidFill>
                          <a:srgbClr val="000000"/>
                        </a:solidFill>
                        <a:effectLst/>
                        <a:latin typeface="宋体" panose="02010600030101010101" pitchFamily="2" charset="-122"/>
                        <a:ea typeface="宋体" panose="02010600030101010101" pitchFamily="2" charset="-122"/>
                        <a:cs typeface="+mn-cs"/>
                      </a:endParaRPr>
                    </a:p>
                  </a:txBody>
                  <a:tcPr marL="9525" marR="9525" marT="9525" marB="0" anchor="ctr">
                    <a:solidFill>
                      <a:srgbClr val="C00000">
                        <a:alpha val="21000"/>
                      </a:srgbClr>
                    </a:solidFill>
                  </a:tcPr>
                </a:tc>
                <a:tc>
                  <a:txBody>
                    <a:bodyPr/>
                    <a:lstStyle/>
                    <a:p>
                      <a:pPr marL="0" algn="ctr" defTabSz="914400" rtl="0" eaLnBrk="1" fontAlgn="ctr" latinLnBrk="0" hangingPunct="1"/>
                      <a:r>
                        <a:rPr lang="zh-CN" altLang="en-US" sz="1400" b="0" u="none" strike="noStrike" kern="1200" dirty="0">
                          <a:solidFill>
                            <a:srgbClr val="000000"/>
                          </a:solidFill>
                          <a:effectLst/>
                        </a:rPr>
                        <a:t>梅华龙</a:t>
                      </a:r>
                      <a:endParaRPr lang="zh-CN" altLang="en-US" sz="1400" b="0" i="0" u="none" strike="noStrike" kern="1200" dirty="0">
                        <a:solidFill>
                          <a:srgbClr val="000000"/>
                        </a:solidFill>
                        <a:effectLst/>
                        <a:latin typeface="宋体" panose="02010600030101010101" pitchFamily="2" charset="-122"/>
                        <a:ea typeface="宋体" panose="02010600030101010101" pitchFamily="2" charset="-122"/>
                        <a:cs typeface="+mn-cs"/>
                      </a:endParaRPr>
                    </a:p>
                  </a:txBody>
                  <a:tcPr marL="9525" marR="9525" marT="9525" marB="0" anchor="ctr">
                    <a:solidFill>
                      <a:srgbClr val="C00000">
                        <a:alpha val="21000"/>
                      </a:srgbClr>
                    </a:solidFill>
                  </a:tcPr>
                </a:tc>
                <a:tc>
                  <a:txBody>
                    <a:bodyPr/>
                    <a:lstStyle/>
                    <a:p>
                      <a:pPr marL="0" algn="ctr" defTabSz="914400" rtl="0" eaLnBrk="1" fontAlgn="ctr" latinLnBrk="0" hangingPunct="1"/>
                      <a:r>
                        <a:rPr lang="zh-CN" altLang="en-US" sz="1400" b="0" u="none" strike="noStrike" kern="1200" dirty="0">
                          <a:solidFill>
                            <a:srgbClr val="000000"/>
                          </a:solidFill>
                          <a:effectLst/>
                        </a:rPr>
                        <a:t>其他纵向项目</a:t>
                      </a:r>
                      <a:endParaRPr lang="en-US" altLang="zh-CN" sz="1400" b="0" i="0" u="none" strike="noStrike" kern="1200" dirty="0">
                        <a:solidFill>
                          <a:srgbClr val="000000"/>
                        </a:solidFill>
                        <a:effectLst/>
                        <a:latin typeface="宋体" panose="02010600030101010101" pitchFamily="2" charset="-122"/>
                        <a:ea typeface="宋体" panose="02010600030101010101" pitchFamily="2" charset="-122"/>
                        <a:cs typeface="+mn-cs"/>
                      </a:endParaRPr>
                    </a:p>
                  </a:txBody>
                  <a:tcPr marL="9525" marR="9525" marT="9525" marB="0" anchor="ctr">
                    <a:solidFill>
                      <a:srgbClr val="C00000">
                        <a:alpha val="21000"/>
                      </a:srgbClr>
                    </a:solidFill>
                  </a:tcPr>
                </a:tc>
              </a:tr>
              <a:tr h="370840">
                <a:tc>
                  <a:txBody>
                    <a:bodyPr/>
                    <a:lstStyle/>
                    <a:p>
                      <a:pPr marL="0" algn="ctr" defTabSz="914400" rtl="0" eaLnBrk="1" fontAlgn="ctr" latinLnBrk="0" hangingPunct="1"/>
                      <a:r>
                        <a:rPr lang="zh-CN" altLang="en-US" sz="1400" b="0" u="none" strike="noStrike" kern="1200" dirty="0">
                          <a:solidFill>
                            <a:srgbClr val="000000"/>
                          </a:solidFill>
                          <a:effectLst/>
                        </a:rPr>
                        <a:t>国族建构视野下的以色列少数族群政策研究</a:t>
                      </a:r>
                      <a:endParaRPr lang="zh-CN" altLang="en-US" sz="1400" b="0" i="0" u="none" strike="noStrike" kern="1200" dirty="0">
                        <a:solidFill>
                          <a:srgbClr val="000000"/>
                        </a:solidFill>
                        <a:effectLst/>
                        <a:latin typeface="宋体" panose="02010600030101010101" pitchFamily="2" charset="-122"/>
                        <a:ea typeface="宋体" panose="02010600030101010101" pitchFamily="2" charset="-122"/>
                        <a:cs typeface="+mn-cs"/>
                      </a:endParaRPr>
                    </a:p>
                  </a:txBody>
                  <a:tcPr marL="9525" marR="9525" marT="9525" marB="0" anchor="ctr">
                    <a:solidFill>
                      <a:srgbClr val="C00000">
                        <a:alpha val="21000"/>
                      </a:srgbClr>
                    </a:solidFill>
                  </a:tcPr>
                </a:tc>
                <a:tc>
                  <a:txBody>
                    <a:bodyPr/>
                    <a:lstStyle/>
                    <a:p>
                      <a:pPr marL="0" algn="ctr" defTabSz="914400" rtl="0" eaLnBrk="1" fontAlgn="ctr" latinLnBrk="0" hangingPunct="1"/>
                      <a:r>
                        <a:rPr lang="zh-CN" altLang="en-US" sz="1400" b="0" u="none" strike="noStrike" kern="1200" dirty="0">
                          <a:solidFill>
                            <a:srgbClr val="000000"/>
                          </a:solidFill>
                          <a:effectLst/>
                        </a:rPr>
                        <a:t>王宇</a:t>
                      </a:r>
                      <a:endParaRPr lang="zh-CN" altLang="en-US" sz="1400" b="0" i="0" u="none" strike="noStrike" kern="1200" dirty="0">
                        <a:solidFill>
                          <a:srgbClr val="000000"/>
                        </a:solidFill>
                        <a:effectLst/>
                        <a:latin typeface="宋体" panose="02010600030101010101" pitchFamily="2" charset="-122"/>
                        <a:ea typeface="宋体" panose="02010600030101010101" pitchFamily="2" charset="-122"/>
                        <a:cs typeface="+mn-cs"/>
                      </a:endParaRPr>
                    </a:p>
                  </a:txBody>
                  <a:tcPr marL="9525" marR="9525" marT="9525" marB="0" anchor="ctr">
                    <a:solidFill>
                      <a:srgbClr val="C00000">
                        <a:alpha val="21000"/>
                      </a:srgbClr>
                    </a:solidFill>
                  </a:tcPr>
                </a:tc>
                <a:tc>
                  <a:txBody>
                    <a:bodyPr/>
                    <a:lstStyle/>
                    <a:p>
                      <a:pPr marL="0" algn="ctr" defTabSz="914400" rtl="0" eaLnBrk="1" fontAlgn="ctr" latinLnBrk="0" hangingPunct="1"/>
                      <a:r>
                        <a:rPr lang="zh-CN" altLang="en-US" sz="1400" b="0" u="none" strike="noStrike" kern="1200" dirty="0">
                          <a:solidFill>
                            <a:srgbClr val="000000"/>
                          </a:solidFill>
                          <a:effectLst/>
                        </a:rPr>
                        <a:t>其他纵向项目</a:t>
                      </a:r>
                      <a:endParaRPr lang="en-US" altLang="zh-CN" sz="1400" b="0" i="0" u="none" strike="noStrike" kern="1200" dirty="0">
                        <a:solidFill>
                          <a:srgbClr val="000000"/>
                        </a:solidFill>
                        <a:effectLst/>
                        <a:latin typeface="宋体" panose="02010600030101010101" pitchFamily="2" charset="-122"/>
                        <a:ea typeface="宋体" panose="02010600030101010101" pitchFamily="2" charset="-122"/>
                        <a:cs typeface="+mn-cs"/>
                      </a:endParaRPr>
                    </a:p>
                  </a:txBody>
                  <a:tcPr marL="9525" marR="9525" marT="9525" marB="0" anchor="ctr">
                    <a:solidFill>
                      <a:srgbClr val="C00000">
                        <a:alpha val="21000"/>
                      </a:srgbClr>
                    </a:solidFill>
                  </a:tcPr>
                </a:tc>
              </a:tr>
              <a:tr h="370840">
                <a:tc>
                  <a:txBody>
                    <a:bodyPr/>
                    <a:lstStyle/>
                    <a:p>
                      <a:pPr marL="0" algn="ctr" defTabSz="914400" rtl="0" eaLnBrk="1" fontAlgn="ctr" latinLnBrk="0" hangingPunct="1"/>
                      <a:r>
                        <a:rPr lang="zh-CN" altLang="en-US" sz="1400" b="0" u="none" strike="noStrike" kern="1200" dirty="0">
                          <a:solidFill>
                            <a:srgbClr val="000000"/>
                          </a:solidFill>
                          <a:effectLst/>
                        </a:rPr>
                        <a:t>丝绸之路佛教叙事性图像及其设计转化研究</a:t>
                      </a:r>
                      <a:endParaRPr lang="zh-CN" altLang="en-US" sz="1400" b="0" i="0" u="none" strike="noStrike" kern="1200" dirty="0">
                        <a:solidFill>
                          <a:srgbClr val="000000"/>
                        </a:solidFill>
                        <a:effectLst/>
                        <a:latin typeface="宋体" panose="02010600030101010101" pitchFamily="2" charset="-122"/>
                        <a:ea typeface="宋体" panose="02010600030101010101" pitchFamily="2" charset="-122"/>
                        <a:cs typeface="+mn-cs"/>
                      </a:endParaRPr>
                    </a:p>
                  </a:txBody>
                  <a:tcPr marL="9525" marR="9525" marT="9525" marB="0" anchor="ctr">
                    <a:solidFill>
                      <a:srgbClr val="C00000">
                        <a:alpha val="21000"/>
                      </a:srgbClr>
                    </a:solidFill>
                  </a:tcPr>
                </a:tc>
                <a:tc>
                  <a:txBody>
                    <a:bodyPr/>
                    <a:lstStyle/>
                    <a:p>
                      <a:pPr marL="0" algn="ctr" defTabSz="914400" rtl="0" eaLnBrk="1" fontAlgn="ctr" latinLnBrk="0" hangingPunct="1"/>
                      <a:r>
                        <a:rPr lang="zh-CN" altLang="en-US" sz="1400" b="0" u="none" strike="noStrike" kern="1200" dirty="0">
                          <a:solidFill>
                            <a:srgbClr val="000000"/>
                          </a:solidFill>
                          <a:effectLst/>
                        </a:rPr>
                        <a:t>陈明</a:t>
                      </a:r>
                      <a:endParaRPr lang="zh-CN" altLang="en-US" sz="1400" b="0" i="0" u="none" strike="noStrike" kern="1200" dirty="0">
                        <a:solidFill>
                          <a:srgbClr val="000000"/>
                        </a:solidFill>
                        <a:effectLst/>
                        <a:latin typeface="宋体" panose="02010600030101010101" pitchFamily="2" charset="-122"/>
                        <a:ea typeface="宋体" panose="02010600030101010101" pitchFamily="2" charset="-122"/>
                        <a:cs typeface="+mn-cs"/>
                      </a:endParaRPr>
                    </a:p>
                  </a:txBody>
                  <a:tcPr marL="9525" marR="9525" marT="9525" marB="0" anchor="ctr">
                    <a:solidFill>
                      <a:srgbClr val="C00000">
                        <a:alpha val="21000"/>
                      </a:srgbClr>
                    </a:solidFill>
                  </a:tcPr>
                </a:tc>
                <a:tc>
                  <a:txBody>
                    <a:bodyPr/>
                    <a:lstStyle/>
                    <a:p>
                      <a:pPr marL="0" algn="ctr" defTabSz="914400" rtl="0" eaLnBrk="1" fontAlgn="ctr" latinLnBrk="0" hangingPunct="1"/>
                      <a:r>
                        <a:rPr lang="zh-CN" altLang="en-US" sz="1400" b="0" u="none" strike="noStrike" kern="1200" dirty="0">
                          <a:solidFill>
                            <a:srgbClr val="000000"/>
                          </a:solidFill>
                          <a:effectLst/>
                        </a:rPr>
                        <a:t>企业委托项目</a:t>
                      </a:r>
                      <a:endParaRPr lang="zh-CN" altLang="en-US" sz="1400" b="0" i="0" u="none" strike="noStrike" kern="1200" dirty="0">
                        <a:solidFill>
                          <a:srgbClr val="000000"/>
                        </a:solidFill>
                        <a:effectLst/>
                        <a:latin typeface="宋体" panose="02010600030101010101" pitchFamily="2" charset="-122"/>
                        <a:ea typeface="宋体" panose="02010600030101010101" pitchFamily="2" charset="-122"/>
                        <a:cs typeface="+mn-cs"/>
                      </a:endParaRPr>
                    </a:p>
                  </a:txBody>
                  <a:tcPr marL="9525" marR="9525" marT="9525" marB="0" anchor="ctr">
                    <a:solidFill>
                      <a:srgbClr val="C00000">
                        <a:alpha val="21000"/>
                      </a:srgbClr>
                    </a:solidFill>
                  </a:tcPr>
                </a:tc>
              </a:tr>
              <a:tr h="370840">
                <a:tc>
                  <a:txBody>
                    <a:bodyPr/>
                    <a:lstStyle/>
                    <a:p>
                      <a:pPr marL="0" algn="ctr" defTabSz="914400" rtl="0" eaLnBrk="1" fontAlgn="ctr" latinLnBrk="0" hangingPunct="1"/>
                      <a:r>
                        <a:rPr lang="zh-CN" altLang="en-US" sz="1400" b="0" u="none" strike="noStrike" kern="1200" dirty="0">
                          <a:solidFill>
                            <a:srgbClr val="000000"/>
                          </a:solidFill>
                          <a:effectLst/>
                        </a:rPr>
                        <a:t>鉴往知今：东西方文明艺术交流史研究</a:t>
                      </a:r>
                      <a:endParaRPr lang="zh-CN" altLang="en-US" sz="1400" b="0" i="0" u="none" strike="noStrike" kern="1200" dirty="0">
                        <a:solidFill>
                          <a:srgbClr val="000000"/>
                        </a:solidFill>
                        <a:effectLst/>
                        <a:latin typeface="宋体" panose="02010600030101010101" pitchFamily="2" charset="-122"/>
                        <a:ea typeface="宋体" panose="02010600030101010101" pitchFamily="2" charset="-122"/>
                        <a:cs typeface="+mn-cs"/>
                      </a:endParaRPr>
                    </a:p>
                  </a:txBody>
                  <a:tcPr marL="9525" marR="9525" marT="9525" marB="0" anchor="ctr">
                    <a:solidFill>
                      <a:srgbClr val="C00000">
                        <a:alpha val="21000"/>
                      </a:srgbClr>
                    </a:solidFill>
                  </a:tcPr>
                </a:tc>
                <a:tc>
                  <a:txBody>
                    <a:bodyPr/>
                    <a:lstStyle/>
                    <a:p>
                      <a:pPr marL="0" algn="ctr" defTabSz="914400" rtl="0" eaLnBrk="1" fontAlgn="ctr" latinLnBrk="0" hangingPunct="1"/>
                      <a:r>
                        <a:rPr lang="zh-CN" altLang="en-US" sz="1400" b="0" u="none" strike="noStrike" kern="1200" dirty="0">
                          <a:solidFill>
                            <a:srgbClr val="000000"/>
                          </a:solidFill>
                          <a:effectLst/>
                        </a:rPr>
                        <a:t>陈明</a:t>
                      </a:r>
                      <a:endParaRPr lang="zh-CN" altLang="en-US" sz="1400" b="0" i="0" u="none" strike="noStrike" kern="1200" dirty="0">
                        <a:solidFill>
                          <a:srgbClr val="000000"/>
                        </a:solidFill>
                        <a:effectLst/>
                        <a:latin typeface="宋体" panose="02010600030101010101" pitchFamily="2" charset="-122"/>
                        <a:ea typeface="宋体" panose="02010600030101010101" pitchFamily="2" charset="-122"/>
                        <a:cs typeface="+mn-cs"/>
                      </a:endParaRPr>
                    </a:p>
                  </a:txBody>
                  <a:tcPr marL="9525" marR="9525" marT="9525" marB="0" anchor="ctr">
                    <a:solidFill>
                      <a:srgbClr val="C00000">
                        <a:alpha val="21000"/>
                      </a:srgbClr>
                    </a:solidFill>
                  </a:tcPr>
                </a:tc>
                <a:tc>
                  <a:txBody>
                    <a:bodyPr/>
                    <a:lstStyle/>
                    <a:p>
                      <a:pPr algn="ctr" fontAlgn="ctr"/>
                      <a:r>
                        <a:rPr lang="zh-CN" altLang="en-US" sz="1400" b="0" u="none" strike="noStrike" dirty="0">
                          <a:solidFill>
                            <a:srgbClr val="000000"/>
                          </a:solidFill>
                          <a:effectLst/>
                        </a:rPr>
                        <a:t>企事业单位委托项目</a:t>
                      </a:r>
                      <a:endParaRPr lang="zh-CN" altLang="en-US" sz="14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0" marB="0" anchor="ctr">
                    <a:solidFill>
                      <a:srgbClr val="C00000">
                        <a:alpha val="21000"/>
                      </a:srgbClr>
                    </a:solidFill>
                  </a:tcPr>
                </a:tc>
              </a:tr>
            </a:tbl>
          </a:graphicData>
        </a:graphic>
      </p:graphicFrame>
      <p:sp>
        <p:nvSpPr>
          <p:cNvPr id="7" name="矩形 6"/>
          <p:cNvSpPr/>
          <p:nvPr/>
        </p:nvSpPr>
        <p:spPr>
          <a:xfrm>
            <a:off x="0" y="6548120"/>
            <a:ext cx="12190095" cy="309880"/>
          </a:xfrm>
          <a:prstGeom prst="rect">
            <a:avLst/>
          </a:prstGeom>
          <a:gradFill>
            <a:gsLst>
              <a:gs pos="81000">
                <a:srgbClr val="E26A46">
                  <a:alpha val="100000"/>
                </a:srgbClr>
              </a:gs>
              <a:gs pos="57000">
                <a:srgbClr val="C6341D"/>
              </a:gs>
              <a:gs pos="0">
                <a:srgbClr val="BE0A08"/>
              </a:gs>
              <a:gs pos="100000">
                <a:srgbClr val="F4D6A2">
                  <a:alpha val="100000"/>
                </a:srgbClr>
              </a:gs>
            </a:gsLst>
            <a:lin ang="0" scaled="1"/>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nvGrpSpPr>
          <p:cNvPr id="8" name="组合 7"/>
          <p:cNvGrpSpPr/>
          <p:nvPr/>
        </p:nvGrpSpPr>
        <p:grpSpPr>
          <a:xfrm>
            <a:off x="0" y="0"/>
            <a:ext cx="12289155" cy="1029335"/>
            <a:chOff x="0" y="-1615"/>
            <a:chExt cx="19353" cy="1621"/>
          </a:xfrm>
        </p:grpSpPr>
        <p:pic>
          <p:nvPicPr>
            <p:cNvPr id="9" name="图片 8" descr="40李津-春意嫣然-09"/>
            <p:cNvPicPr>
              <a:picLocks noChangeAspect="1"/>
            </p:cNvPicPr>
            <p:nvPr/>
          </p:nvPicPr>
          <p:blipFill>
            <a:blip r:embed="rId7"/>
            <a:srcRect t="46118"/>
            <a:stretch>
              <a:fillRect/>
            </a:stretch>
          </p:blipFill>
          <p:spPr>
            <a:xfrm>
              <a:off x="14735" y="-1597"/>
              <a:ext cx="4461" cy="1603"/>
            </a:xfrm>
            <a:prstGeom prst="rect">
              <a:avLst/>
            </a:prstGeom>
          </p:spPr>
        </p:pic>
        <p:sp>
          <p:nvSpPr>
            <p:cNvPr id="10" name="矩形 9"/>
            <p:cNvSpPr/>
            <p:nvPr/>
          </p:nvSpPr>
          <p:spPr>
            <a:xfrm>
              <a:off x="0" y="-1615"/>
              <a:ext cx="19353" cy="1615"/>
            </a:xfrm>
            <a:prstGeom prst="rect">
              <a:avLst/>
            </a:prstGeom>
            <a:gradFill>
              <a:gsLst>
                <a:gs pos="81000">
                  <a:srgbClr val="E26A46">
                    <a:alpha val="100000"/>
                  </a:srgbClr>
                </a:gs>
                <a:gs pos="57000">
                  <a:srgbClr val="C6341D"/>
                </a:gs>
                <a:gs pos="0">
                  <a:srgbClr val="BE0A08"/>
                </a:gs>
                <a:gs pos="100000">
                  <a:srgbClr val="F4D6A2">
                    <a:alpha val="0"/>
                  </a:srgbClr>
                </a:gs>
              </a:gsLst>
              <a:lin ang="0" scaled="1"/>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pic>
        <p:nvPicPr>
          <p:cNvPr id="11" name="图片 10" descr="白色学院黑体横版"/>
          <p:cNvPicPr>
            <a:picLocks noChangeAspect="1"/>
          </p:cNvPicPr>
          <p:nvPr/>
        </p:nvPicPr>
        <p:blipFill>
          <a:blip r:embed="rId8"/>
          <a:stretch>
            <a:fillRect/>
          </a:stretch>
        </p:blipFill>
        <p:spPr>
          <a:xfrm>
            <a:off x="9490710" y="245518"/>
            <a:ext cx="2322830" cy="518160"/>
          </a:xfrm>
          <a:prstGeom prst="rect">
            <a:avLst/>
          </a:prstGeom>
        </p:spPr>
      </p:pic>
      <p:sp>
        <p:nvSpPr>
          <p:cNvPr id="22" name="PA-文本框 10"/>
          <p:cNvSpPr txBox="1">
            <a:spLocks noChangeArrowheads="1"/>
          </p:cNvSpPr>
          <p:nvPr>
            <p:custDataLst>
              <p:tags r:id="rId9"/>
            </p:custDataLst>
          </p:nvPr>
        </p:nvSpPr>
        <p:spPr bwMode="auto">
          <a:xfrm>
            <a:off x="360000" y="252000"/>
            <a:ext cx="7502993"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800" b="1" dirty="0">
                <a:solidFill>
                  <a:srgbClr val="FFFAC2"/>
                </a:solidFill>
                <a:latin typeface="微软雅黑" panose="020B0503020204020204" charset="-122"/>
                <a:ea typeface="微软雅黑" panose="020B0503020204020204" charset="-122"/>
              </a:rPr>
              <a:t>横向科研项目</a:t>
            </a:r>
            <a:endParaRPr lang="zh-CN" altLang="en-US" sz="2800" b="1" dirty="0">
              <a:solidFill>
                <a:srgbClr val="FFFAC2"/>
              </a:solidFill>
              <a:latin typeface="微软雅黑" panose="020B0503020204020204" charset="-122"/>
              <a:ea typeface="微软雅黑" panose="020B0503020204020204" charset="-122"/>
            </a:endParaRPr>
          </a:p>
        </p:txBody>
      </p:sp>
    </p:spTree>
    <p:custDataLst>
      <p:tags r:id="rId10"/>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5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ppt_x"/>
                                          </p:val>
                                        </p:tav>
                                        <p:tav tm="100000">
                                          <p:val>
                                            <p:strVal val="#ppt_x"/>
                                          </p:val>
                                        </p:tav>
                                      </p:tavLst>
                                    </p:anim>
                                    <p:anim calcmode="lin" valueType="num">
                                      <p:cBhvr additive="base">
                                        <p:cTn id="12" dur="1000" fill="hold"/>
                                        <p:tgtEl>
                                          <p:spTgt spid="5"/>
                                        </p:tgtEl>
                                        <p:attrNameLst>
                                          <p:attrName>ppt_y</p:attrName>
                                        </p:attrNameLst>
                                      </p:cBhvr>
                                      <p:tavLst>
                                        <p:tav tm="0">
                                          <p:val>
                                            <p:strVal val="1+#ppt_h/2"/>
                                          </p:val>
                                        </p:tav>
                                        <p:tav tm="100000">
                                          <p:val>
                                            <p:strVal val="#ppt_y"/>
                                          </p:val>
                                        </p:tav>
                                      </p:tavLst>
                                    </p:anim>
                                  </p:childTnLst>
                                </p:cTn>
                              </p:par>
                              <p:par>
                                <p:cTn id="13" presetID="23" presetClass="entr" presetSubtype="528" fill="hold" grpId="0" nodeType="withEffect">
                                  <p:stCondLst>
                                    <p:cond delay="449"/>
                                  </p:stCondLst>
                                  <p:childTnLst>
                                    <p:set>
                                      <p:cBhvr>
                                        <p:cTn id="14" dur="1" fill="hold">
                                          <p:stCondLst>
                                            <p:cond delay="0"/>
                                          </p:stCondLst>
                                        </p:cTn>
                                        <p:tgtEl>
                                          <p:spTgt spid="246"/>
                                        </p:tgtEl>
                                        <p:attrNameLst>
                                          <p:attrName>style.visibility</p:attrName>
                                        </p:attrNameLst>
                                      </p:cBhvr>
                                      <p:to>
                                        <p:strVal val="visible"/>
                                      </p:to>
                                    </p:set>
                                    <p:anim calcmode="lin" valueType="num">
                                      <p:cBhvr>
                                        <p:cTn id="15" dur="500" fill="hold"/>
                                        <p:tgtEl>
                                          <p:spTgt spid="246"/>
                                        </p:tgtEl>
                                        <p:attrNameLst>
                                          <p:attrName>ppt_w</p:attrName>
                                        </p:attrNameLst>
                                      </p:cBhvr>
                                      <p:tavLst>
                                        <p:tav tm="0">
                                          <p:val>
                                            <p:fltVal val="0"/>
                                          </p:val>
                                        </p:tav>
                                        <p:tav tm="100000">
                                          <p:val>
                                            <p:strVal val="#ppt_w"/>
                                          </p:val>
                                        </p:tav>
                                      </p:tavLst>
                                    </p:anim>
                                    <p:anim calcmode="lin" valueType="num">
                                      <p:cBhvr>
                                        <p:cTn id="16" dur="500" fill="hold"/>
                                        <p:tgtEl>
                                          <p:spTgt spid="246"/>
                                        </p:tgtEl>
                                        <p:attrNameLst>
                                          <p:attrName>ppt_h</p:attrName>
                                        </p:attrNameLst>
                                      </p:cBhvr>
                                      <p:tavLst>
                                        <p:tav tm="0">
                                          <p:val>
                                            <p:fltVal val="0"/>
                                          </p:val>
                                        </p:tav>
                                        <p:tav tm="100000">
                                          <p:val>
                                            <p:strVal val="#ppt_h"/>
                                          </p:val>
                                        </p:tav>
                                      </p:tavLst>
                                    </p:anim>
                                    <p:anim calcmode="lin" valueType="num">
                                      <p:cBhvr>
                                        <p:cTn id="17" dur="500" fill="hold"/>
                                        <p:tgtEl>
                                          <p:spTgt spid="246"/>
                                        </p:tgtEl>
                                        <p:attrNameLst>
                                          <p:attrName>ppt_x</p:attrName>
                                        </p:attrNameLst>
                                      </p:cBhvr>
                                      <p:tavLst>
                                        <p:tav tm="0">
                                          <p:val>
                                            <p:fltVal val="0.5"/>
                                          </p:val>
                                        </p:tav>
                                        <p:tav tm="100000">
                                          <p:val>
                                            <p:strVal val="#ppt_x"/>
                                          </p:val>
                                        </p:tav>
                                      </p:tavLst>
                                    </p:anim>
                                    <p:anim calcmode="lin" valueType="num">
                                      <p:cBhvr>
                                        <p:cTn id="18" dur="500" fill="hold"/>
                                        <p:tgtEl>
                                          <p:spTgt spid="246"/>
                                        </p:tgtEl>
                                        <p:attrNameLst>
                                          <p:attrName>ppt_y</p:attrName>
                                        </p:attrNameLst>
                                      </p:cBhvr>
                                      <p:tavLst>
                                        <p:tav tm="0">
                                          <p:val>
                                            <p:fltVal val="0.5"/>
                                          </p:val>
                                        </p:tav>
                                        <p:tav tm="100000">
                                          <p:val>
                                            <p:strVal val="#ppt_y"/>
                                          </p:val>
                                        </p:tav>
                                      </p:tavLst>
                                    </p:anim>
                                  </p:childTnLst>
                                </p:cTn>
                              </p:par>
                              <p:par>
                                <p:cTn id="19" presetID="23" presetClass="entr" presetSubtype="528" fill="hold" grpId="0" nodeType="withEffect">
                                  <p:stCondLst>
                                    <p:cond delay="449"/>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 calcmode="lin" valueType="num">
                                      <p:cBhvr>
                                        <p:cTn id="23" dur="500" fill="hold"/>
                                        <p:tgtEl>
                                          <p:spTgt spid="6"/>
                                        </p:tgtEl>
                                        <p:attrNameLst>
                                          <p:attrName>ppt_x</p:attrName>
                                        </p:attrNameLst>
                                      </p:cBhvr>
                                      <p:tavLst>
                                        <p:tav tm="0">
                                          <p:val>
                                            <p:fltVal val="0.5"/>
                                          </p:val>
                                        </p:tav>
                                        <p:tav tm="100000">
                                          <p:val>
                                            <p:strVal val="#ppt_x"/>
                                          </p:val>
                                        </p:tav>
                                      </p:tavLst>
                                    </p:anim>
                                    <p:anim calcmode="lin" valueType="num">
                                      <p:cBhvr>
                                        <p:cTn id="24" dur="500" fill="hold"/>
                                        <p:tgtEl>
                                          <p:spTgt spid="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246" grpId="0" bldLvl="0" animBg="1"/>
      <p:bldP spid="6"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1"/>
            <a:ext cx="12192000" cy="6857999"/>
          </a:xfrm>
          <a:prstGeom prst="rect">
            <a:avLst/>
          </a:prstGeom>
        </p:spPr>
      </p:pic>
      <p:sp>
        <p:nvSpPr>
          <p:cNvPr id="13" name="文本占位符 12"/>
          <p:cNvSpPr>
            <a:spLocks noGrp="1"/>
          </p:cNvSpPr>
          <p:nvPr>
            <p:ph type="body" sz="quarter" idx="10"/>
          </p:nvPr>
        </p:nvSpPr>
        <p:spPr>
          <a:xfrm>
            <a:off x="713269" y="2612041"/>
            <a:ext cx="5716686" cy="707886"/>
          </a:xfrm>
        </p:spPr>
        <p:txBody>
          <a:bodyPr/>
          <a:lstStyle/>
          <a:p>
            <a:r>
              <a:rPr lang="en-US" altLang="zh-CN">
                <a:sym typeface="Arial" panose="020B0604020202020204" pitchFamily="34" charset="0"/>
              </a:rPr>
              <a:t>PART  02</a:t>
            </a:r>
            <a:endParaRPr lang="zh-CN" altLang="en-US" dirty="0">
              <a:sym typeface="Arial" panose="020B0604020202020204" pitchFamily="34" charset="0"/>
            </a:endParaRPr>
          </a:p>
        </p:txBody>
      </p:sp>
      <p:sp>
        <p:nvSpPr>
          <p:cNvPr id="19" name="文本占位符 18"/>
          <p:cNvSpPr>
            <a:spLocks noGrp="1"/>
          </p:cNvSpPr>
          <p:nvPr>
            <p:ph type="body" sz="quarter" idx="11"/>
          </p:nvPr>
        </p:nvSpPr>
        <p:spPr/>
        <p:txBody>
          <a:bodyPr/>
          <a:lstStyle/>
          <a:p>
            <a:r>
              <a:rPr lang="zh-CN" altLang="en-US" dirty="0">
                <a:sym typeface="Arial" panose="020B0604020202020204" pitchFamily="34" charset="0"/>
              </a:rPr>
              <a:t>科研成果</a:t>
            </a:r>
            <a:endParaRPr lang="zh-CN" altLang="en-US" dirty="0">
              <a:sym typeface="Arial" panose="020B0604020202020204" pitchFamily="34" charset="0"/>
            </a:endParaRPr>
          </a:p>
        </p:txBody>
      </p:sp>
      <p:pic>
        <p:nvPicPr>
          <p:cNvPr id="33" name="图片 32"/>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514147" y="2724421"/>
            <a:ext cx="5260154" cy="3412704"/>
          </a:xfrm>
          <a:prstGeom prst="rect">
            <a:avLst/>
          </a:prstGeom>
        </p:spPr>
      </p:pic>
      <p:pic>
        <p:nvPicPr>
          <p:cNvPr id="34" name="图片 33" descr="白色学院黑体横版"/>
          <p:cNvPicPr>
            <a:picLocks noChangeAspect="1"/>
          </p:cNvPicPr>
          <p:nvPr/>
        </p:nvPicPr>
        <p:blipFill>
          <a:blip r:embed="rId4"/>
          <a:stretch>
            <a:fillRect/>
          </a:stretch>
        </p:blipFill>
        <p:spPr>
          <a:xfrm>
            <a:off x="9561224" y="461795"/>
            <a:ext cx="2322830" cy="5181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0" name="PA-表格 59"/>
          <p:cNvGraphicFramePr>
            <a:graphicFrameLocks noGrp="1"/>
          </p:cNvGraphicFramePr>
          <p:nvPr>
            <p:custDataLst>
              <p:tags r:id="rId1"/>
            </p:custDataLst>
          </p:nvPr>
        </p:nvGraphicFramePr>
        <p:xfrm>
          <a:off x="494299" y="2002800"/>
          <a:ext cx="11230447" cy="4353228"/>
        </p:xfrm>
        <a:graphic>
          <a:graphicData uri="http://schemas.openxmlformats.org/drawingml/2006/table">
            <a:tbl>
              <a:tblPr firstRow="1" bandRow="1">
                <a:effectLst>
                  <a:outerShdw blurRad="50800" dist="50800" dir="5400000" algn="ctr" rotWithShape="0">
                    <a:schemeClr val="bg1"/>
                  </a:outerShdw>
                </a:effectLst>
                <a:tableStyleId>{FABFCF23-3B69-468F-B69F-88F6DE6A72F2}</a:tableStyleId>
              </a:tblPr>
              <a:tblGrid>
                <a:gridCol w="1072422"/>
                <a:gridCol w="854433"/>
                <a:gridCol w="854433"/>
                <a:gridCol w="854433"/>
                <a:gridCol w="854433"/>
                <a:gridCol w="854433"/>
                <a:gridCol w="1177172"/>
                <a:gridCol w="1177172"/>
                <a:gridCol w="1177172"/>
                <a:gridCol w="1177172"/>
                <a:gridCol w="1177172"/>
              </a:tblGrid>
              <a:tr h="780928">
                <a:tc>
                  <a:txBody>
                    <a:bodyPr/>
                    <a:lstStyle/>
                    <a:p>
                      <a:pPr marL="0" algn="ctr" defTabSz="914400" rtl="0" eaLnBrk="1" latinLnBrk="0" hangingPunct="1">
                        <a:spcAft>
                          <a:spcPts val="0"/>
                        </a:spcAft>
                      </a:pPr>
                      <a:r>
                        <a:rPr lang="zh-CN" sz="1600" b="1" kern="0" dirty="0">
                          <a:solidFill>
                            <a:schemeClr val="lt1"/>
                          </a:solidFill>
                          <a:effectLst/>
                          <a:latin typeface="Times New Roman" panose="02020603050405020304" pitchFamily="18" charset="0"/>
                          <a:ea typeface="微软雅黑" panose="020B0503020204020204" charset="-122"/>
                          <a:cs typeface="Times New Roman" panose="02020603050405020304" pitchFamily="18" charset="0"/>
                        </a:rPr>
                        <a:t>年份</a:t>
                      </a:r>
                      <a:endParaRPr lang="zh-CN" sz="1600" b="1" kern="0" dirty="0">
                        <a:solidFill>
                          <a:schemeClr val="lt1"/>
                        </a:solidFill>
                        <a:effectLst/>
                        <a:latin typeface="Times New Roman" panose="02020603050405020304" pitchFamily="18" charset="0"/>
                        <a:ea typeface="微软雅黑" panose="020B0503020204020204" charset="-122"/>
                        <a:cs typeface="Times New Roman" panose="02020603050405020304" pitchFamily="18" charset="0"/>
                      </a:endParaRPr>
                    </a:p>
                  </a:txBody>
                  <a:tcPr marL="68580" marR="68580" marT="0" marB="0" anchor="ctr">
                    <a:lnL w="12700" cmpd="sng">
                      <a:noFill/>
                    </a:lnL>
                    <a:lnR>
                      <a:noFill/>
                    </a:lnR>
                    <a:lnT w="12700" cmpd="sng">
                      <a:noFill/>
                    </a:lnT>
                    <a:lnB w="12700" cmpd="sng">
                      <a:noFill/>
                    </a:lnB>
                    <a:lnTlToBr w="12700" cmpd="sng">
                      <a:noFill/>
                      <a:prstDash val="solid"/>
                    </a:lnTlToBr>
                    <a:lnBlToTr w="12700" cmpd="sng">
                      <a:noFill/>
                      <a:prstDash val="solid"/>
                    </a:lnBlToTr>
                    <a:solidFill>
                      <a:srgbClr val="C00000"/>
                    </a:solidFill>
                  </a:tcPr>
                </a:tc>
                <a:tc>
                  <a:txBody>
                    <a:bodyPr/>
                    <a:lstStyle/>
                    <a:p>
                      <a:pPr marL="0" algn="ctr" defTabSz="914400" rtl="0" eaLnBrk="1" latinLnBrk="0" hangingPunct="1">
                        <a:spcAft>
                          <a:spcPts val="0"/>
                        </a:spcAft>
                      </a:pPr>
                      <a:r>
                        <a:rPr lang="zh-CN" sz="1600" b="1" kern="0" dirty="0">
                          <a:solidFill>
                            <a:schemeClr val="lt1"/>
                          </a:solidFill>
                          <a:effectLst/>
                          <a:latin typeface="Times New Roman" panose="02020603050405020304" pitchFamily="18" charset="0"/>
                          <a:ea typeface="微软雅黑" panose="020B0503020204020204" charset="-122"/>
                          <a:cs typeface="Times New Roman" panose="02020603050405020304" pitchFamily="18" charset="0"/>
                        </a:rPr>
                        <a:t>论文</a:t>
                      </a:r>
                      <a:endParaRPr lang="zh-CN" sz="1600" b="1" kern="0" dirty="0">
                        <a:solidFill>
                          <a:schemeClr val="lt1"/>
                        </a:solidFill>
                        <a:effectLst/>
                        <a:latin typeface="Times New Roman" panose="02020603050405020304" pitchFamily="18" charset="0"/>
                        <a:ea typeface="微软雅黑" panose="020B0503020204020204" charset="-122"/>
                        <a:cs typeface="Times New Roman" panose="02020603050405020304" pitchFamily="18" charset="0"/>
                      </a:endParaRP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solidFill>
                      <a:srgbClr val="C00000"/>
                    </a:solidFill>
                  </a:tcPr>
                </a:tc>
                <a:tc>
                  <a:txBody>
                    <a:bodyPr/>
                    <a:lstStyle/>
                    <a:p>
                      <a:pPr marL="0" algn="ctr" defTabSz="914400" rtl="0" eaLnBrk="1" latinLnBrk="0" hangingPunct="1">
                        <a:spcAft>
                          <a:spcPts val="0"/>
                        </a:spcAft>
                      </a:pPr>
                      <a:r>
                        <a:rPr lang="zh-CN" sz="1600" b="1" kern="0" dirty="0">
                          <a:solidFill>
                            <a:schemeClr val="lt1"/>
                          </a:solidFill>
                          <a:effectLst/>
                          <a:latin typeface="Times New Roman" panose="02020603050405020304" pitchFamily="18" charset="0"/>
                          <a:ea typeface="微软雅黑" panose="020B0503020204020204" charset="-122"/>
                          <a:cs typeface="Times New Roman" panose="02020603050405020304" pitchFamily="18" charset="0"/>
                        </a:rPr>
                        <a:t>译文</a:t>
                      </a:r>
                      <a:endParaRPr lang="zh-CN" sz="1600" b="1" kern="0" dirty="0">
                        <a:solidFill>
                          <a:schemeClr val="lt1"/>
                        </a:solidFill>
                        <a:effectLst/>
                        <a:latin typeface="Times New Roman" panose="02020603050405020304" pitchFamily="18" charset="0"/>
                        <a:ea typeface="微软雅黑" panose="020B0503020204020204" charset="-122"/>
                        <a:cs typeface="Times New Roman" panose="02020603050405020304" pitchFamily="18" charset="0"/>
                      </a:endParaRP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solidFill>
                      <a:srgbClr val="C00000"/>
                    </a:solidFill>
                  </a:tcPr>
                </a:tc>
                <a:tc>
                  <a:txBody>
                    <a:bodyPr/>
                    <a:lstStyle/>
                    <a:p>
                      <a:pPr algn="ctr">
                        <a:spcAft>
                          <a:spcPts val="0"/>
                        </a:spcAft>
                      </a:pPr>
                      <a:r>
                        <a:rPr lang="zh-CN" sz="1600" kern="0" dirty="0">
                          <a:effectLst/>
                          <a:latin typeface="Times New Roman" panose="02020603050405020304" pitchFamily="18" charset="0"/>
                          <a:ea typeface="微软雅黑" panose="020B0503020204020204" charset="-122"/>
                          <a:cs typeface="Times New Roman" panose="02020603050405020304" pitchFamily="18" charset="0"/>
                        </a:rPr>
                        <a:t>研究咨询报告</a:t>
                      </a:r>
                      <a:endParaRPr lang="zh-CN" sz="1600" kern="100" dirty="0">
                        <a:effectLst/>
                        <a:latin typeface="Times New Roman" panose="02020603050405020304" pitchFamily="18" charset="0"/>
                        <a:ea typeface="微软雅黑" panose="020B0503020204020204" charset="-122"/>
                        <a:cs typeface="Times New Roman" panose="02020603050405020304" pitchFamily="18" charset="0"/>
                      </a:endParaRP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solidFill>
                      <a:srgbClr val="C00000"/>
                    </a:solidFill>
                  </a:tcPr>
                </a:tc>
                <a:tc>
                  <a:txBody>
                    <a:bodyPr/>
                    <a:lstStyle/>
                    <a:p>
                      <a:pPr algn="ctr">
                        <a:spcAft>
                          <a:spcPts val="0"/>
                        </a:spcAft>
                      </a:pPr>
                      <a:r>
                        <a:rPr lang="zh-CN" sz="1600" kern="0" dirty="0">
                          <a:effectLst/>
                          <a:latin typeface="Times New Roman" panose="02020603050405020304" pitchFamily="18" charset="0"/>
                          <a:ea typeface="微软雅黑" panose="020B0503020204020204" charset="-122"/>
                          <a:cs typeface="Times New Roman" panose="02020603050405020304" pitchFamily="18" charset="0"/>
                        </a:rPr>
                        <a:t>学术</a:t>
                      </a:r>
                      <a:endParaRPr lang="en-US" altLang="zh-CN" sz="1600" kern="0" dirty="0">
                        <a:effectLst/>
                        <a:latin typeface="Times New Roman" panose="02020603050405020304" pitchFamily="18" charset="0"/>
                        <a:ea typeface="微软雅黑" panose="020B0503020204020204" charset="-122"/>
                        <a:cs typeface="Times New Roman" panose="02020603050405020304" pitchFamily="18" charset="0"/>
                      </a:endParaRPr>
                    </a:p>
                    <a:p>
                      <a:pPr algn="ctr">
                        <a:spcAft>
                          <a:spcPts val="0"/>
                        </a:spcAft>
                      </a:pPr>
                      <a:r>
                        <a:rPr lang="zh-CN" sz="1600" kern="0" dirty="0">
                          <a:effectLst/>
                          <a:latin typeface="Times New Roman" panose="02020603050405020304" pitchFamily="18" charset="0"/>
                          <a:ea typeface="微软雅黑" panose="020B0503020204020204" charset="-122"/>
                          <a:cs typeface="Times New Roman" panose="02020603050405020304" pitchFamily="18" charset="0"/>
                        </a:rPr>
                        <a:t>专著</a:t>
                      </a:r>
                      <a:endParaRPr lang="zh-CN" sz="1600" kern="100" dirty="0">
                        <a:effectLst/>
                        <a:latin typeface="Times New Roman" panose="02020603050405020304" pitchFamily="18" charset="0"/>
                        <a:ea typeface="微软雅黑" panose="020B0503020204020204" charset="-122"/>
                        <a:cs typeface="Times New Roman" panose="02020603050405020304" pitchFamily="18" charset="0"/>
                      </a:endParaRP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solidFill>
                      <a:srgbClr val="C00000"/>
                    </a:solidFill>
                  </a:tcPr>
                </a:tc>
                <a:tc>
                  <a:txBody>
                    <a:bodyPr/>
                    <a:lstStyle/>
                    <a:p>
                      <a:pPr algn="ctr">
                        <a:spcAft>
                          <a:spcPts val="0"/>
                        </a:spcAft>
                      </a:pPr>
                      <a:r>
                        <a:rPr lang="zh-CN" sz="1600" kern="0" dirty="0">
                          <a:effectLst/>
                          <a:latin typeface="Times New Roman" panose="02020603050405020304" pitchFamily="18" charset="0"/>
                          <a:ea typeface="微软雅黑" panose="020B0503020204020204" charset="-122"/>
                          <a:cs typeface="Times New Roman" panose="02020603050405020304" pitchFamily="18" charset="0"/>
                        </a:rPr>
                        <a:t>编著</a:t>
                      </a:r>
                      <a:endParaRPr lang="en-US" altLang="zh-CN" sz="1600" kern="0" dirty="0">
                        <a:effectLst/>
                        <a:latin typeface="Times New Roman" panose="02020603050405020304" pitchFamily="18" charset="0"/>
                        <a:ea typeface="微软雅黑" panose="020B0503020204020204" charset="-122"/>
                        <a:cs typeface="Times New Roman" panose="02020603050405020304" pitchFamily="18" charset="0"/>
                      </a:endParaRPr>
                    </a:p>
                    <a:p>
                      <a:pPr algn="ctr">
                        <a:spcAft>
                          <a:spcPts val="0"/>
                        </a:spcAft>
                      </a:pPr>
                      <a:r>
                        <a:rPr lang="zh-CN" sz="1600" kern="0" dirty="0">
                          <a:effectLst/>
                          <a:latin typeface="Times New Roman" panose="02020603050405020304" pitchFamily="18" charset="0"/>
                          <a:ea typeface="微软雅黑" panose="020B0503020204020204" charset="-122"/>
                          <a:cs typeface="Times New Roman" panose="02020603050405020304" pitchFamily="18" charset="0"/>
                        </a:rPr>
                        <a:t>及教材</a:t>
                      </a:r>
                      <a:endParaRPr lang="zh-CN" sz="1600" kern="100" dirty="0">
                        <a:effectLst/>
                        <a:latin typeface="Times New Roman" panose="02020603050405020304" pitchFamily="18" charset="0"/>
                        <a:ea typeface="微软雅黑" panose="020B0503020204020204" charset="-122"/>
                        <a:cs typeface="Times New Roman" panose="02020603050405020304" pitchFamily="18" charset="0"/>
                      </a:endParaRP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solidFill>
                      <a:srgbClr val="C00000"/>
                    </a:solidFill>
                  </a:tcPr>
                </a:tc>
                <a:tc>
                  <a:txBody>
                    <a:bodyPr/>
                    <a:lstStyle/>
                    <a:p>
                      <a:pPr algn="ctr">
                        <a:spcAft>
                          <a:spcPts val="0"/>
                        </a:spcAft>
                      </a:pPr>
                      <a:r>
                        <a:rPr lang="zh-CN" sz="1600" kern="0" dirty="0">
                          <a:effectLst/>
                          <a:latin typeface="Times New Roman" panose="02020603050405020304" pitchFamily="18" charset="0"/>
                          <a:ea typeface="微软雅黑" panose="020B0503020204020204" charset="-122"/>
                          <a:cs typeface="Times New Roman" panose="02020603050405020304" pitchFamily="18" charset="0"/>
                        </a:rPr>
                        <a:t>工具书</a:t>
                      </a:r>
                      <a:endParaRPr lang="en-US" altLang="zh-CN" sz="1600" kern="0" dirty="0">
                        <a:effectLst/>
                        <a:latin typeface="Times New Roman" panose="02020603050405020304" pitchFamily="18" charset="0"/>
                        <a:ea typeface="微软雅黑" panose="020B0503020204020204" charset="-122"/>
                        <a:cs typeface="Times New Roman" panose="02020603050405020304" pitchFamily="18" charset="0"/>
                      </a:endParaRPr>
                    </a:p>
                    <a:p>
                      <a:pPr algn="ctr">
                        <a:spcAft>
                          <a:spcPts val="0"/>
                        </a:spcAft>
                      </a:pPr>
                      <a:r>
                        <a:rPr lang="zh-CN" sz="1600" kern="0" dirty="0">
                          <a:effectLst/>
                          <a:latin typeface="Times New Roman" panose="02020603050405020304" pitchFamily="18" charset="0"/>
                          <a:ea typeface="微软雅黑" panose="020B0503020204020204" charset="-122"/>
                          <a:cs typeface="Times New Roman" panose="02020603050405020304" pitchFamily="18" charset="0"/>
                        </a:rPr>
                        <a:t>参考书</a:t>
                      </a:r>
                      <a:endParaRPr lang="zh-CN" sz="1600" kern="100" dirty="0">
                        <a:effectLst/>
                        <a:latin typeface="Times New Roman" panose="02020603050405020304" pitchFamily="18" charset="0"/>
                        <a:ea typeface="微软雅黑" panose="020B0503020204020204" charset="-122"/>
                        <a:cs typeface="Times New Roman" panose="02020603050405020304" pitchFamily="18" charset="0"/>
                      </a:endParaRP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solidFill>
                      <a:srgbClr val="C00000"/>
                    </a:solidFill>
                  </a:tcPr>
                </a:tc>
                <a:tc>
                  <a:txBody>
                    <a:bodyPr/>
                    <a:lstStyle/>
                    <a:p>
                      <a:pPr algn="ctr">
                        <a:spcAft>
                          <a:spcPts val="0"/>
                        </a:spcAft>
                      </a:pPr>
                      <a:r>
                        <a:rPr lang="zh-CN" sz="1600" kern="0" dirty="0">
                          <a:effectLst/>
                          <a:latin typeface="Times New Roman" panose="02020603050405020304" pitchFamily="18" charset="0"/>
                          <a:ea typeface="微软雅黑" panose="020B0503020204020204" charset="-122"/>
                          <a:cs typeface="Times New Roman" panose="02020603050405020304" pitchFamily="18" charset="0"/>
                        </a:rPr>
                        <a:t>译著</a:t>
                      </a:r>
                      <a:endParaRPr lang="zh-CN" sz="1600" kern="100" dirty="0">
                        <a:effectLst/>
                        <a:latin typeface="Times New Roman" panose="02020603050405020304" pitchFamily="18" charset="0"/>
                        <a:ea typeface="微软雅黑" panose="020B0503020204020204" charset="-122"/>
                        <a:cs typeface="Times New Roman" panose="02020603050405020304" pitchFamily="18" charset="0"/>
                      </a:endParaRP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solidFill>
                      <a:srgbClr val="C00000"/>
                    </a:solidFill>
                  </a:tcPr>
                </a:tc>
                <a:tc>
                  <a:txBody>
                    <a:bodyPr/>
                    <a:lstStyle/>
                    <a:p>
                      <a:pPr algn="ctr">
                        <a:spcAft>
                          <a:spcPts val="0"/>
                        </a:spcAft>
                      </a:pPr>
                      <a:r>
                        <a:rPr lang="zh-CN" sz="1600" kern="0" dirty="0">
                          <a:effectLst/>
                          <a:latin typeface="Times New Roman" panose="02020603050405020304" pitchFamily="18" charset="0"/>
                          <a:ea typeface="微软雅黑" panose="020B0503020204020204" charset="-122"/>
                          <a:cs typeface="Times New Roman" panose="02020603050405020304" pitchFamily="18" charset="0"/>
                        </a:rPr>
                        <a:t>电子</a:t>
                      </a:r>
                      <a:endParaRPr lang="en-US" altLang="zh-CN" sz="1600" kern="0" dirty="0">
                        <a:effectLst/>
                        <a:latin typeface="Times New Roman" panose="02020603050405020304" pitchFamily="18" charset="0"/>
                        <a:ea typeface="微软雅黑" panose="020B0503020204020204" charset="-122"/>
                        <a:cs typeface="Times New Roman" panose="02020603050405020304" pitchFamily="18" charset="0"/>
                      </a:endParaRPr>
                    </a:p>
                    <a:p>
                      <a:pPr algn="ctr">
                        <a:spcAft>
                          <a:spcPts val="0"/>
                        </a:spcAft>
                      </a:pPr>
                      <a:r>
                        <a:rPr lang="zh-CN" sz="1600" kern="0" dirty="0">
                          <a:effectLst/>
                          <a:latin typeface="Times New Roman" panose="02020603050405020304" pitchFamily="18" charset="0"/>
                          <a:ea typeface="微软雅黑" panose="020B0503020204020204" charset="-122"/>
                          <a:cs typeface="Times New Roman" panose="02020603050405020304" pitchFamily="18" charset="0"/>
                        </a:rPr>
                        <a:t>出版物</a:t>
                      </a:r>
                      <a:endParaRPr lang="zh-CN" sz="1600" kern="100" dirty="0">
                        <a:effectLst/>
                        <a:latin typeface="Times New Roman" panose="02020603050405020304" pitchFamily="18" charset="0"/>
                        <a:ea typeface="微软雅黑" panose="020B0503020204020204" charset="-122"/>
                        <a:cs typeface="Times New Roman" panose="02020603050405020304" pitchFamily="18" charset="0"/>
                      </a:endParaRP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solidFill>
                      <a:srgbClr val="C00000"/>
                    </a:solidFill>
                  </a:tcPr>
                </a:tc>
                <a:tc>
                  <a:txBody>
                    <a:bodyPr/>
                    <a:lstStyle/>
                    <a:p>
                      <a:pPr algn="ctr">
                        <a:spcAft>
                          <a:spcPts val="0"/>
                        </a:spcAft>
                      </a:pPr>
                      <a:r>
                        <a:rPr lang="zh-CN" sz="1600" kern="0" dirty="0">
                          <a:effectLst/>
                          <a:latin typeface="Times New Roman" panose="02020603050405020304" pitchFamily="18" charset="0"/>
                          <a:ea typeface="微软雅黑" panose="020B0503020204020204" charset="-122"/>
                          <a:cs typeface="Times New Roman" panose="02020603050405020304" pitchFamily="18" charset="0"/>
                        </a:rPr>
                        <a:t>古籍</a:t>
                      </a:r>
                      <a:endParaRPr lang="en-US" altLang="zh-CN" sz="1600" kern="0" dirty="0">
                        <a:effectLst/>
                        <a:latin typeface="Times New Roman" panose="02020603050405020304" pitchFamily="18" charset="0"/>
                        <a:ea typeface="微软雅黑" panose="020B0503020204020204" charset="-122"/>
                        <a:cs typeface="Times New Roman" panose="02020603050405020304" pitchFamily="18" charset="0"/>
                      </a:endParaRPr>
                    </a:p>
                    <a:p>
                      <a:pPr algn="ctr">
                        <a:spcAft>
                          <a:spcPts val="0"/>
                        </a:spcAft>
                      </a:pPr>
                      <a:r>
                        <a:rPr lang="zh-CN" sz="1600" kern="0" dirty="0">
                          <a:effectLst/>
                          <a:latin typeface="Times New Roman" panose="02020603050405020304" pitchFamily="18" charset="0"/>
                          <a:ea typeface="微软雅黑" panose="020B0503020204020204" charset="-122"/>
                          <a:cs typeface="Times New Roman" panose="02020603050405020304" pitchFamily="18" charset="0"/>
                        </a:rPr>
                        <a:t>整理</a:t>
                      </a:r>
                      <a:endParaRPr lang="zh-CN" sz="1600" kern="100" dirty="0">
                        <a:effectLst/>
                        <a:latin typeface="Times New Roman" panose="02020603050405020304" pitchFamily="18" charset="0"/>
                        <a:ea typeface="微软雅黑" panose="020B0503020204020204" charset="-122"/>
                        <a:cs typeface="Times New Roman" panose="02020603050405020304" pitchFamily="18" charset="0"/>
                      </a:endParaRP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solidFill>
                      <a:srgbClr val="C00000"/>
                    </a:solidFill>
                  </a:tcPr>
                </a:tc>
                <a:tc>
                  <a:txBody>
                    <a:bodyPr/>
                    <a:lstStyle/>
                    <a:p>
                      <a:pPr algn="ctr">
                        <a:spcAft>
                          <a:spcPts val="0"/>
                        </a:spcAft>
                      </a:pPr>
                      <a:r>
                        <a:rPr lang="zh-CN" sz="1600" kern="0" dirty="0">
                          <a:effectLst/>
                          <a:latin typeface="Times New Roman" panose="02020603050405020304" pitchFamily="18" charset="0"/>
                          <a:ea typeface="微软雅黑" panose="020B0503020204020204" charset="-122"/>
                          <a:cs typeface="Times New Roman" panose="02020603050405020304" pitchFamily="18" charset="0"/>
                        </a:rPr>
                        <a:t>共计</a:t>
                      </a:r>
                      <a:endParaRPr lang="zh-CN" sz="1600" kern="100" dirty="0">
                        <a:effectLst/>
                        <a:latin typeface="Times New Roman" panose="02020603050405020304" pitchFamily="18" charset="0"/>
                        <a:ea typeface="微软雅黑" panose="020B0503020204020204" charset="-122"/>
                        <a:cs typeface="Times New Roman" panose="02020603050405020304" pitchFamily="18" charset="0"/>
                      </a:endParaRPr>
                    </a:p>
                  </a:txBody>
                  <a:tcPr marL="68580" marR="68580" marT="0" marB="0" anchor="ctr">
                    <a:lnL>
                      <a:noFill/>
                    </a:lnL>
                    <a:lnR w="12700" cmpd="sng">
                      <a:noFill/>
                    </a:lnR>
                    <a:lnT w="12700" cmpd="sng">
                      <a:noFill/>
                    </a:lnT>
                    <a:lnB w="12700" cmpd="sng">
                      <a:noFill/>
                    </a:lnB>
                    <a:lnTlToBr w="12700" cmpd="sng">
                      <a:noFill/>
                      <a:prstDash val="solid"/>
                    </a:lnTlToBr>
                    <a:lnBlToTr w="12700" cmpd="sng">
                      <a:noFill/>
                      <a:prstDash val="solid"/>
                    </a:lnBlToTr>
                    <a:solidFill>
                      <a:srgbClr val="C00000"/>
                    </a:solidFill>
                  </a:tcPr>
                </a:tc>
              </a:tr>
              <a:tr h="714460">
                <a:tc>
                  <a:txBody>
                    <a:bodyPr/>
                    <a:lstStyle/>
                    <a:p>
                      <a:pPr marL="0" algn="ctr" defTabSz="914400" rtl="0" eaLnBrk="1" latinLnBrk="0" hangingPunct="1">
                        <a:spcAft>
                          <a:spcPts val="0"/>
                        </a:spcAft>
                      </a:pPr>
                      <a:r>
                        <a:rPr lang="en-US" sz="1600" b="1" kern="0" dirty="0">
                          <a:solidFill>
                            <a:srgbClr val="C00000"/>
                          </a:solidFill>
                          <a:effectLst/>
                          <a:latin typeface="微软雅黑" panose="020B0503020204020204" charset="-122"/>
                          <a:ea typeface="微软雅黑" panose="020B0503020204020204" charset="-122"/>
                          <a:cs typeface="Times New Roman" panose="02020603050405020304" pitchFamily="18" charset="0"/>
                        </a:rPr>
                        <a:t>2025</a:t>
                      </a:r>
                      <a:endParaRPr lang="zh-CN" sz="1600" b="1" kern="0" dirty="0">
                        <a:solidFill>
                          <a:srgbClr val="C00000"/>
                        </a:solidFill>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lnL w="12700" cmpd="sng">
                      <a:noFill/>
                    </a:lnL>
                    <a:lnR>
                      <a:noFill/>
                    </a:lnR>
                    <a:lnT w="12700" cmpd="sng">
                      <a:noFill/>
                    </a:lnT>
                    <a:lnB w="12700" cmpd="sng">
                      <a:noFill/>
                    </a:lnB>
                    <a:lnTlToBr w="12700" cmpd="sng">
                      <a:noFill/>
                      <a:prstDash val="solid"/>
                    </a:lnTlToBr>
                    <a:lnBlToTr w="12700" cmpd="sng">
                      <a:noFill/>
                      <a:prstDash val="solid"/>
                    </a:lnBlToTr>
                    <a:solidFill>
                      <a:srgbClr val="C00000">
                        <a:alpha val="21000"/>
                      </a:srgb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defRPr/>
                      </a:pPr>
                      <a:r>
                        <a:rPr lang="en-US" altLang="zh-CN" sz="1600" b="0" kern="0" dirty="0">
                          <a:solidFill>
                            <a:schemeClr val="tx1"/>
                          </a:solidFill>
                          <a:effectLst/>
                          <a:latin typeface="微软雅黑" panose="020B0503020204020204" charset="-122"/>
                          <a:ea typeface="微软雅黑" panose="020B0503020204020204" charset="-122"/>
                          <a:cs typeface="Times New Roman" panose="02020603050405020304" pitchFamily="18" charset="0"/>
                        </a:rPr>
                        <a:t>250</a:t>
                      </a:r>
                      <a:endParaRPr lang="en-US" altLang="zh-CN" sz="1600" b="0" kern="0" dirty="0">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marL="7620" marR="7620" marT="7620" marB="0" anchor="ctr">
                    <a:lnL>
                      <a:noFill/>
                    </a:lnL>
                    <a:lnR>
                      <a:noFill/>
                    </a:lnR>
                    <a:lnT w="12700" cmpd="sng">
                      <a:noFill/>
                    </a:lnT>
                    <a:lnB w="12700" cmpd="sng">
                      <a:noFill/>
                    </a:lnB>
                    <a:lnTlToBr w="12700" cmpd="sng">
                      <a:noFill/>
                      <a:prstDash val="solid"/>
                    </a:lnTlToBr>
                    <a:lnBlToTr w="12700" cmpd="sng">
                      <a:noFill/>
                      <a:prstDash val="solid"/>
                    </a:lnBlToTr>
                    <a:solidFill>
                      <a:srgbClr val="C00000">
                        <a:alpha val="21000"/>
                      </a:srgbClr>
                    </a:solidFill>
                  </a:tcPr>
                </a:tc>
                <a:tc>
                  <a:txBody>
                    <a:bodyPr/>
                    <a:lstStyle/>
                    <a:p>
                      <a:pPr marL="0" algn="ctr" defTabSz="914400" rtl="0" eaLnBrk="1" fontAlgn="ctr" latinLnBrk="0" hangingPunct="1">
                        <a:spcAft>
                          <a:spcPts val="0"/>
                        </a:spcAft>
                      </a:pPr>
                      <a:r>
                        <a:rPr lang="en-US" altLang="zh-CN" sz="1600" b="0" kern="0" dirty="0">
                          <a:solidFill>
                            <a:schemeClr val="tx1"/>
                          </a:solidFill>
                          <a:effectLst/>
                          <a:latin typeface="微软雅黑" panose="020B0503020204020204" charset="-122"/>
                          <a:ea typeface="微软雅黑" panose="020B0503020204020204" charset="-122"/>
                          <a:cs typeface="Times New Roman" panose="02020603050405020304" pitchFamily="18" charset="0"/>
                        </a:rPr>
                        <a:t>3</a:t>
                      </a:r>
                      <a:endParaRPr lang="en-US" altLang="zh-CN" sz="1600" b="0" kern="0" dirty="0">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marL="7620" marR="7620" marT="7620" marB="0" anchor="ctr">
                    <a:lnL>
                      <a:noFill/>
                    </a:lnL>
                    <a:lnR>
                      <a:noFill/>
                    </a:lnR>
                    <a:lnT w="12700" cmpd="sng">
                      <a:noFill/>
                    </a:lnT>
                    <a:lnB w="12700" cmpd="sng">
                      <a:noFill/>
                    </a:lnB>
                    <a:lnTlToBr w="12700" cmpd="sng">
                      <a:noFill/>
                      <a:prstDash val="solid"/>
                    </a:lnTlToBr>
                    <a:lnBlToTr w="12700" cmpd="sng">
                      <a:noFill/>
                      <a:prstDash val="solid"/>
                    </a:lnBlToTr>
                    <a:solidFill>
                      <a:srgbClr val="C00000">
                        <a:alpha val="21000"/>
                      </a:srgbClr>
                    </a:solidFill>
                  </a:tcPr>
                </a:tc>
                <a:tc>
                  <a:txBody>
                    <a:bodyPr/>
                    <a:lstStyle/>
                    <a:p>
                      <a:pPr marL="0" algn="ctr" defTabSz="914400" rtl="0" eaLnBrk="1" fontAlgn="ctr" latinLnBrk="0" hangingPunct="1">
                        <a:spcAft>
                          <a:spcPts val="0"/>
                        </a:spcAft>
                      </a:pPr>
                      <a:r>
                        <a:rPr lang="en-US" altLang="zh-CN" sz="1600" b="0" kern="0" dirty="0">
                          <a:solidFill>
                            <a:schemeClr val="tx1"/>
                          </a:solidFill>
                          <a:effectLst/>
                          <a:latin typeface="微软雅黑" panose="020B0503020204020204" charset="-122"/>
                          <a:ea typeface="微软雅黑" panose="020B0503020204020204" charset="-122"/>
                          <a:cs typeface="Times New Roman" panose="02020603050405020304" pitchFamily="18" charset="0"/>
                        </a:rPr>
                        <a:t>21</a:t>
                      </a:r>
                      <a:endParaRPr lang="en-US" altLang="zh-CN" sz="1600" b="0" kern="0" dirty="0">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marL="7620" marR="7620" marT="7620" marB="0" anchor="ctr">
                    <a:lnL>
                      <a:noFill/>
                    </a:lnL>
                    <a:lnR>
                      <a:noFill/>
                    </a:lnR>
                    <a:lnT w="12700" cmpd="sng">
                      <a:noFill/>
                    </a:lnT>
                    <a:lnB w="12700" cmpd="sng">
                      <a:noFill/>
                    </a:lnB>
                    <a:lnTlToBr w="12700" cmpd="sng">
                      <a:noFill/>
                      <a:prstDash val="solid"/>
                    </a:lnTlToBr>
                    <a:lnBlToTr w="12700" cmpd="sng">
                      <a:noFill/>
                      <a:prstDash val="solid"/>
                    </a:lnBlToTr>
                    <a:solidFill>
                      <a:srgbClr val="C00000">
                        <a:alpha val="21000"/>
                      </a:srgbClr>
                    </a:solidFill>
                  </a:tcPr>
                </a:tc>
                <a:tc>
                  <a:txBody>
                    <a:bodyPr/>
                    <a:lstStyle/>
                    <a:p>
                      <a:pPr marL="0" algn="ctr" defTabSz="914400" rtl="0" eaLnBrk="1" fontAlgn="ctr" latinLnBrk="0" hangingPunct="1">
                        <a:spcAft>
                          <a:spcPts val="0"/>
                        </a:spcAft>
                      </a:pPr>
                      <a:r>
                        <a:rPr lang="en-US" altLang="zh-CN" sz="1600" b="0" kern="0" dirty="0">
                          <a:solidFill>
                            <a:schemeClr val="tx1"/>
                          </a:solidFill>
                          <a:effectLst/>
                          <a:latin typeface="微软雅黑" panose="020B0503020204020204" charset="-122"/>
                          <a:ea typeface="微软雅黑" panose="020B0503020204020204" charset="-122"/>
                          <a:cs typeface="Times New Roman" panose="02020603050405020304" pitchFamily="18" charset="0"/>
                        </a:rPr>
                        <a:t>22</a:t>
                      </a:r>
                      <a:endParaRPr lang="en-US" altLang="zh-CN" sz="1600" b="0" kern="0" dirty="0">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marL="7620" marR="7620" marT="7620" marB="0" anchor="ctr">
                    <a:lnL>
                      <a:noFill/>
                    </a:lnL>
                    <a:lnR>
                      <a:noFill/>
                    </a:lnR>
                    <a:lnT w="12700" cmpd="sng">
                      <a:noFill/>
                    </a:lnT>
                    <a:lnB w="12700" cmpd="sng">
                      <a:noFill/>
                    </a:lnB>
                    <a:lnTlToBr w="12700" cmpd="sng">
                      <a:noFill/>
                      <a:prstDash val="solid"/>
                    </a:lnTlToBr>
                    <a:lnBlToTr w="12700" cmpd="sng">
                      <a:noFill/>
                      <a:prstDash val="solid"/>
                    </a:lnBlToTr>
                    <a:solidFill>
                      <a:srgbClr val="C00000">
                        <a:alpha val="21000"/>
                      </a:srgbClr>
                    </a:solidFill>
                  </a:tcPr>
                </a:tc>
                <a:tc>
                  <a:txBody>
                    <a:bodyPr/>
                    <a:lstStyle/>
                    <a:p>
                      <a:pPr marL="0" algn="ctr" defTabSz="914400" rtl="0" eaLnBrk="1" fontAlgn="ctr" latinLnBrk="0" hangingPunct="1">
                        <a:spcAft>
                          <a:spcPts val="0"/>
                        </a:spcAft>
                      </a:pPr>
                      <a:r>
                        <a:rPr lang="en-US" altLang="zh-CN" sz="1600" b="0" kern="0" dirty="0">
                          <a:solidFill>
                            <a:schemeClr val="tx1"/>
                          </a:solidFill>
                          <a:effectLst/>
                          <a:latin typeface="微软雅黑" panose="020B0503020204020204" charset="-122"/>
                          <a:ea typeface="微软雅黑" panose="020B0503020204020204" charset="-122"/>
                          <a:cs typeface="Times New Roman" panose="02020603050405020304" pitchFamily="18" charset="0"/>
                        </a:rPr>
                        <a:t>60</a:t>
                      </a:r>
                      <a:endParaRPr lang="en-US" altLang="zh-CN" sz="1600" b="0" kern="0" dirty="0">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marL="7620" marR="7620" marT="7620" marB="0" anchor="ctr">
                    <a:lnL>
                      <a:noFill/>
                    </a:lnL>
                    <a:lnR>
                      <a:noFill/>
                    </a:lnR>
                    <a:lnT w="12700" cmpd="sng">
                      <a:noFill/>
                    </a:lnT>
                    <a:lnB w="12700" cmpd="sng">
                      <a:noFill/>
                    </a:lnB>
                    <a:lnTlToBr w="12700" cmpd="sng">
                      <a:noFill/>
                      <a:prstDash val="solid"/>
                    </a:lnTlToBr>
                    <a:lnBlToTr w="12700" cmpd="sng">
                      <a:noFill/>
                      <a:prstDash val="solid"/>
                    </a:lnBlToTr>
                    <a:solidFill>
                      <a:srgbClr val="C00000">
                        <a:alpha val="21000"/>
                      </a:srgbClr>
                    </a:solidFill>
                  </a:tcPr>
                </a:tc>
                <a:tc>
                  <a:txBody>
                    <a:bodyPr/>
                    <a:lstStyle/>
                    <a:p>
                      <a:pPr marL="0" algn="ctr" defTabSz="914400" rtl="0" eaLnBrk="1" fontAlgn="ctr" latinLnBrk="0" hangingPunct="1">
                        <a:spcAft>
                          <a:spcPts val="0"/>
                        </a:spcAft>
                      </a:pPr>
                      <a:r>
                        <a:rPr lang="en-US" altLang="zh-CN" sz="1600" b="0" kern="0" dirty="0">
                          <a:solidFill>
                            <a:schemeClr val="tx1"/>
                          </a:solidFill>
                          <a:effectLst/>
                          <a:latin typeface="微软雅黑" panose="020B0503020204020204" charset="-122"/>
                          <a:ea typeface="微软雅黑" panose="020B0503020204020204" charset="-122"/>
                          <a:cs typeface="Times New Roman" panose="02020603050405020304" pitchFamily="18" charset="0"/>
                        </a:rPr>
                        <a:t>1</a:t>
                      </a:r>
                      <a:endParaRPr lang="en-US" altLang="zh-CN" sz="1600" b="0" kern="0" dirty="0">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marL="7620" marR="7620" marT="7620" marB="0" anchor="ctr">
                    <a:lnL>
                      <a:noFill/>
                    </a:lnL>
                    <a:lnR>
                      <a:noFill/>
                    </a:lnR>
                    <a:lnT w="12700" cmpd="sng">
                      <a:noFill/>
                    </a:lnT>
                    <a:lnB w="12700" cmpd="sng">
                      <a:noFill/>
                    </a:lnB>
                    <a:lnTlToBr w="12700" cmpd="sng">
                      <a:noFill/>
                      <a:prstDash val="solid"/>
                    </a:lnTlToBr>
                    <a:lnBlToTr w="12700" cmpd="sng">
                      <a:noFill/>
                      <a:prstDash val="solid"/>
                    </a:lnBlToTr>
                    <a:solidFill>
                      <a:srgbClr val="C00000">
                        <a:alpha val="21000"/>
                      </a:srgbClr>
                    </a:solidFill>
                  </a:tcPr>
                </a:tc>
                <a:tc>
                  <a:txBody>
                    <a:bodyPr/>
                    <a:lstStyle/>
                    <a:p>
                      <a:pPr marL="0" algn="ctr" defTabSz="914400" rtl="0" eaLnBrk="1" fontAlgn="ctr" latinLnBrk="0" hangingPunct="1">
                        <a:spcAft>
                          <a:spcPts val="0"/>
                        </a:spcAft>
                      </a:pPr>
                      <a:r>
                        <a:rPr lang="en-US" altLang="zh-CN" sz="1600" b="0" kern="0" dirty="0">
                          <a:solidFill>
                            <a:schemeClr val="tx1"/>
                          </a:solidFill>
                          <a:effectLst/>
                          <a:latin typeface="微软雅黑" panose="020B0503020204020204" charset="-122"/>
                          <a:ea typeface="微软雅黑" panose="020B0503020204020204" charset="-122"/>
                          <a:cs typeface="Times New Roman" panose="02020603050405020304" pitchFamily="18" charset="0"/>
                        </a:rPr>
                        <a:t>34</a:t>
                      </a:r>
                      <a:endParaRPr lang="en-US" altLang="zh-CN" sz="1600" b="0" kern="0" dirty="0">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marL="7620" marR="7620" marT="7620" marB="0" anchor="ctr">
                    <a:lnL>
                      <a:noFill/>
                    </a:lnL>
                    <a:lnR>
                      <a:noFill/>
                    </a:lnR>
                    <a:lnT w="12700" cmpd="sng">
                      <a:noFill/>
                    </a:lnT>
                    <a:lnB w="12700" cmpd="sng">
                      <a:noFill/>
                    </a:lnB>
                    <a:lnTlToBr w="12700" cmpd="sng">
                      <a:noFill/>
                      <a:prstDash val="solid"/>
                    </a:lnTlToBr>
                    <a:lnBlToTr w="12700" cmpd="sng">
                      <a:noFill/>
                      <a:prstDash val="solid"/>
                    </a:lnBlToTr>
                    <a:solidFill>
                      <a:srgbClr val="C00000">
                        <a:alpha val="21000"/>
                      </a:srgbClr>
                    </a:solidFill>
                  </a:tcPr>
                </a:tc>
                <a:tc>
                  <a:txBody>
                    <a:bodyPr/>
                    <a:lstStyle/>
                    <a:p>
                      <a:pPr marL="0" algn="ctr" defTabSz="914400" rtl="0" eaLnBrk="1" fontAlgn="ctr" latinLnBrk="0" hangingPunct="1">
                        <a:spcAft>
                          <a:spcPts val="0"/>
                        </a:spcAft>
                      </a:pPr>
                      <a:r>
                        <a:rPr lang="en-US" altLang="zh-CN" sz="1600" b="0" kern="0" dirty="0">
                          <a:solidFill>
                            <a:schemeClr val="tx1"/>
                          </a:solidFill>
                          <a:effectLst/>
                          <a:latin typeface="微软雅黑" panose="020B0503020204020204" charset="-122"/>
                          <a:ea typeface="微软雅黑" panose="020B0503020204020204" charset="-122"/>
                          <a:cs typeface="Times New Roman" panose="02020603050405020304" pitchFamily="18" charset="0"/>
                        </a:rPr>
                        <a:t>2</a:t>
                      </a:r>
                      <a:endParaRPr lang="en-US" altLang="zh-CN" sz="1600" b="0" kern="0" dirty="0">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marL="7620" marR="7620" marT="7620" marB="0" anchor="ctr">
                    <a:lnL>
                      <a:noFill/>
                    </a:lnL>
                    <a:lnR>
                      <a:noFill/>
                    </a:lnR>
                    <a:lnT w="12700" cmpd="sng">
                      <a:noFill/>
                    </a:lnT>
                    <a:lnB w="12700" cmpd="sng">
                      <a:noFill/>
                    </a:lnB>
                    <a:lnTlToBr w="12700" cmpd="sng">
                      <a:noFill/>
                      <a:prstDash val="solid"/>
                    </a:lnTlToBr>
                    <a:lnBlToTr w="12700" cmpd="sng">
                      <a:noFill/>
                      <a:prstDash val="solid"/>
                    </a:lnBlToTr>
                    <a:solidFill>
                      <a:srgbClr val="C00000">
                        <a:alpha val="21000"/>
                      </a:srgbClr>
                    </a:solidFill>
                  </a:tcPr>
                </a:tc>
                <a:tc>
                  <a:txBody>
                    <a:bodyPr/>
                    <a:lstStyle/>
                    <a:p>
                      <a:pPr marL="0" algn="ctr" defTabSz="914400" rtl="0" eaLnBrk="1" fontAlgn="ctr" latinLnBrk="0" hangingPunct="1">
                        <a:spcAft>
                          <a:spcPts val="0"/>
                        </a:spcAft>
                      </a:pPr>
                      <a:r>
                        <a:rPr lang="en-US" altLang="zh-CN" sz="1600" b="0" kern="0" dirty="0">
                          <a:solidFill>
                            <a:schemeClr val="tx1"/>
                          </a:solidFill>
                          <a:effectLst/>
                          <a:latin typeface="微软雅黑" panose="020B0503020204020204" charset="-122"/>
                          <a:ea typeface="微软雅黑" panose="020B0503020204020204" charset="-122"/>
                          <a:cs typeface="Times New Roman" panose="02020603050405020304" pitchFamily="18" charset="0"/>
                        </a:rPr>
                        <a:t>0</a:t>
                      </a:r>
                      <a:endParaRPr lang="en-US" altLang="zh-CN" sz="1600" b="0" kern="0" dirty="0">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marL="7620" marR="7620" marT="7620" marB="0" anchor="ctr">
                    <a:lnL>
                      <a:noFill/>
                    </a:lnL>
                    <a:lnR>
                      <a:noFill/>
                    </a:lnR>
                    <a:lnT w="12700" cmpd="sng">
                      <a:noFill/>
                    </a:lnT>
                    <a:lnB w="12700" cmpd="sng">
                      <a:noFill/>
                    </a:lnB>
                    <a:lnTlToBr w="12700" cmpd="sng">
                      <a:noFill/>
                      <a:prstDash val="solid"/>
                    </a:lnTlToBr>
                    <a:lnBlToTr w="12700" cmpd="sng">
                      <a:noFill/>
                      <a:prstDash val="solid"/>
                    </a:lnBlToTr>
                    <a:solidFill>
                      <a:srgbClr val="C00000">
                        <a:alpha val="21000"/>
                      </a:srgbClr>
                    </a:solidFill>
                  </a:tcPr>
                </a:tc>
                <a:tc>
                  <a:txBody>
                    <a:bodyPr/>
                    <a:lstStyle/>
                    <a:p>
                      <a:pPr marL="0" algn="ctr" defTabSz="914400" rtl="0" eaLnBrk="1" fontAlgn="ctr" latinLnBrk="0" hangingPunct="1">
                        <a:spcAft>
                          <a:spcPts val="0"/>
                        </a:spcAft>
                      </a:pPr>
                      <a:r>
                        <a:rPr lang="en-US" altLang="zh-CN" sz="1600" b="1" kern="0" dirty="0">
                          <a:solidFill>
                            <a:schemeClr val="tx1"/>
                          </a:solidFill>
                          <a:effectLst/>
                          <a:latin typeface="微软雅黑" panose="020B0503020204020204" charset="-122"/>
                          <a:ea typeface="微软雅黑" panose="020B0503020204020204" charset="-122"/>
                          <a:cs typeface="Times New Roman" panose="02020603050405020304" pitchFamily="18" charset="0"/>
                        </a:rPr>
                        <a:t>366</a:t>
                      </a:r>
                      <a:endParaRPr lang="en-US" altLang="zh-CN" sz="1600" b="1" kern="0" dirty="0">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marL="7620" marR="7620" marT="7620" marB="0" anchor="ctr">
                    <a:lnL>
                      <a:noFill/>
                    </a:lnL>
                    <a:lnR w="12700" cmpd="sng">
                      <a:noFill/>
                    </a:lnR>
                    <a:lnT w="12700" cmpd="sng">
                      <a:noFill/>
                    </a:lnT>
                    <a:lnB w="12700" cmpd="sng">
                      <a:noFill/>
                    </a:lnB>
                    <a:lnTlToBr w="12700" cmpd="sng">
                      <a:noFill/>
                      <a:prstDash val="solid"/>
                    </a:lnTlToBr>
                    <a:lnBlToTr w="12700" cmpd="sng">
                      <a:noFill/>
                      <a:prstDash val="solid"/>
                    </a:lnBlToTr>
                    <a:solidFill>
                      <a:srgbClr val="C00000">
                        <a:alpha val="21000"/>
                      </a:srgbClr>
                    </a:solidFill>
                  </a:tcPr>
                </a:tc>
              </a:tr>
              <a:tr h="714460">
                <a:tc>
                  <a:txBody>
                    <a:bodyPr/>
                    <a:lstStyle/>
                    <a:p>
                      <a:pPr marL="0" algn="ctr" defTabSz="914400" rtl="0" eaLnBrk="1" latinLnBrk="0" hangingPunct="1">
                        <a:spcAft>
                          <a:spcPts val="0"/>
                        </a:spcAft>
                      </a:pPr>
                      <a:r>
                        <a:rPr lang="en-US" sz="1600" b="1" kern="0" dirty="0">
                          <a:solidFill>
                            <a:srgbClr val="C00000"/>
                          </a:solidFill>
                          <a:effectLst/>
                          <a:latin typeface="微软雅黑" panose="020B0503020204020204" charset="-122"/>
                          <a:ea typeface="微软雅黑" panose="020B0503020204020204" charset="-122"/>
                          <a:cs typeface="Times New Roman" panose="02020603050405020304" pitchFamily="18" charset="0"/>
                        </a:rPr>
                        <a:t>2024</a:t>
                      </a:r>
                      <a:endParaRPr lang="zh-CN" sz="1600" b="1" kern="0" dirty="0">
                        <a:solidFill>
                          <a:srgbClr val="C00000"/>
                        </a:solidFill>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ctr" latinLnBrk="0" hangingPunct="1">
                        <a:lnSpc>
                          <a:spcPct val="100000"/>
                        </a:lnSpc>
                        <a:spcBef>
                          <a:spcPts val="0"/>
                        </a:spcBef>
                        <a:spcAft>
                          <a:spcPts val="0"/>
                        </a:spcAft>
                        <a:buClrTx/>
                        <a:buSzTx/>
                        <a:buFontTx/>
                        <a:buNone/>
                        <a:defRPr/>
                      </a:pPr>
                      <a:r>
                        <a:rPr lang="en-US" altLang="zh-CN" sz="1600" b="0" kern="0" dirty="0">
                          <a:solidFill>
                            <a:schemeClr val="tx1"/>
                          </a:solidFill>
                          <a:effectLst/>
                          <a:latin typeface="微软雅黑" panose="020B0503020204020204" charset="-122"/>
                          <a:ea typeface="微软雅黑" panose="020B0503020204020204" charset="-122"/>
                          <a:cs typeface="Times New Roman" panose="02020603050405020304" pitchFamily="18" charset="0"/>
                        </a:rPr>
                        <a:t>268</a:t>
                      </a:r>
                      <a:endParaRPr lang="en-US" altLang="zh-CN" sz="1600" b="0" kern="0" dirty="0">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marL="7620" marR="7620" marT="762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marL="0" algn="ctr" defTabSz="914400" rtl="0" eaLnBrk="1" fontAlgn="ctr" latinLnBrk="0" hangingPunct="1">
                        <a:spcAft>
                          <a:spcPts val="0"/>
                        </a:spcAft>
                      </a:pPr>
                      <a:r>
                        <a:rPr lang="en-US" altLang="zh-CN" sz="1600" b="0" kern="0" dirty="0">
                          <a:solidFill>
                            <a:schemeClr val="tx1"/>
                          </a:solidFill>
                          <a:effectLst/>
                          <a:latin typeface="微软雅黑" panose="020B0503020204020204" charset="-122"/>
                          <a:ea typeface="微软雅黑" panose="020B0503020204020204" charset="-122"/>
                          <a:cs typeface="Times New Roman" panose="02020603050405020304" pitchFamily="18" charset="0"/>
                        </a:rPr>
                        <a:t>5</a:t>
                      </a:r>
                      <a:endParaRPr lang="en-US" altLang="zh-CN" sz="1600" b="0" kern="0" dirty="0">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marL="7620" marR="7620" marT="762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marL="0" algn="ctr" defTabSz="914400" rtl="0" eaLnBrk="1" fontAlgn="ctr" latinLnBrk="0" hangingPunct="1">
                        <a:spcAft>
                          <a:spcPts val="0"/>
                        </a:spcAft>
                      </a:pPr>
                      <a:r>
                        <a:rPr lang="en-US" altLang="zh-CN" sz="1600" b="0" kern="0" dirty="0">
                          <a:solidFill>
                            <a:schemeClr val="tx1"/>
                          </a:solidFill>
                          <a:effectLst/>
                          <a:latin typeface="微软雅黑" panose="020B0503020204020204" charset="-122"/>
                          <a:ea typeface="微软雅黑" panose="020B0503020204020204" charset="-122"/>
                          <a:cs typeface="Times New Roman" panose="02020603050405020304" pitchFamily="18" charset="0"/>
                        </a:rPr>
                        <a:t>6</a:t>
                      </a:r>
                      <a:endParaRPr lang="en-US" altLang="zh-CN" sz="1600" b="0" kern="0" dirty="0">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marL="7620" marR="7620" marT="762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marL="0" algn="ctr" defTabSz="914400" rtl="0" eaLnBrk="1" fontAlgn="ctr" latinLnBrk="0" hangingPunct="1">
                        <a:spcAft>
                          <a:spcPts val="0"/>
                        </a:spcAft>
                      </a:pPr>
                      <a:r>
                        <a:rPr lang="en-US" altLang="zh-CN" sz="1600" b="0" kern="0" dirty="0">
                          <a:solidFill>
                            <a:schemeClr val="tx1"/>
                          </a:solidFill>
                          <a:effectLst/>
                          <a:latin typeface="微软雅黑" panose="020B0503020204020204" charset="-122"/>
                          <a:ea typeface="微软雅黑" panose="020B0503020204020204" charset="-122"/>
                          <a:cs typeface="Times New Roman" panose="02020603050405020304" pitchFamily="18" charset="0"/>
                        </a:rPr>
                        <a:t>18</a:t>
                      </a:r>
                      <a:endParaRPr lang="en-US" altLang="zh-CN" sz="1600" b="0" kern="0" dirty="0">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marL="7620" marR="7620" marT="762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marL="0" algn="ctr" defTabSz="914400" rtl="0" eaLnBrk="1" fontAlgn="ctr" latinLnBrk="0" hangingPunct="1">
                        <a:spcAft>
                          <a:spcPts val="0"/>
                        </a:spcAft>
                      </a:pPr>
                      <a:r>
                        <a:rPr lang="en-US" altLang="zh-CN" sz="1600" b="0" kern="0" dirty="0">
                          <a:solidFill>
                            <a:schemeClr val="tx1"/>
                          </a:solidFill>
                          <a:effectLst/>
                          <a:latin typeface="微软雅黑" panose="020B0503020204020204" charset="-122"/>
                          <a:ea typeface="微软雅黑" panose="020B0503020204020204" charset="-122"/>
                          <a:cs typeface="Times New Roman" panose="02020603050405020304" pitchFamily="18" charset="0"/>
                        </a:rPr>
                        <a:t>42</a:t>
                      </a:r>
                      <a:endParaRPr lang="en-US" altLang="zh-CN" sz="1600" b="0" kern="0" dirty="0">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marL="7620" marR="7620" marT="762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marL="0" algn="ctr" defTabSz="914400" rtl="0" eaLnBrk="1" fontAlgn="ctr" latinLnBrk="0" hangingPunct="1">
                        <a:spcAft>
                          <a:spcPts val="0"/>
                        </a:spcAft>
                      </a:pPr>
                      <a:r>
                        <a:rPr lang="en-US" altLang="zh-CN" sz="1600" b="0" kern="0" dirty="0">
                          <a:solidFill>
                            <a:schemeClr val="tx1"/>
                          </a:solidFill>
                          <a:effectLst/>
                          <a:latin typeface="微软雅黑" panose="020B0503020204020204" charset="-122"/>
                          <a:ea typeface="微软雅黑" panose="020B0503020204020204" charset="-122"/>
                          <a:cs typeface="Times New Roman" panose="02020603050405020304" pitchFamily="18" charset="0"/>
                        </a:rPr>
                        <a:t>1</a:t>
                      </a:r>
                      <a:endParaRPr lang="en-US" altLang="zh-CN" sz="1600" b="0" kern="0" dirty="0">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marL="7620" marR="7620" marT="762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marL="0" algn="ctr" defTabSz="914400" rtl="0" eaLnBrk="1" fontAlgn="ctr" latinLnBrk="0" hangingPunct="1">
                        <a:spcAft>
                          <a:spcPts val="0"/>
                        </a:spcAft>
                      </a:pPr>
                      <a:r>
                        <a:rPr lang="en-US" altLang="zh-CN" sz="1600" b="0" kern="0" dirty="0">
                          <a:solidFill>
                            <a:schemeClr val="tx1"/>
                          </a:solidFill>
                          <a:effectLst/>
                          <a:latin typeface="微软雅黑" panose="020B0503020204020204" charset="-122"/>
                          <a:ea typeface="微软雅黑" panose="020B0503020204020204" charset="-122"/>
                          <a:cs typeface="Times New Roman" panose="02020603050405020304" pitchFamily="18" charset="0"/>
                        </a:rPr>
                        <a:t>32</a:t>
                      </a:r>
                      <a:endParaRPr lang="en-US" altLang="zh-CN" sz="1600" b="0" kern="0" dirty="0">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marL="7620" marR="7620" marT="762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marL="0" algn="ctr" defTabSz="914400" rtl="0" eaLnBrk="1" fontAlgn="ctr" latinLnBrk="0" hangingPunct="1">
                        <a:spcAft>
                          <a:spcPts val="0"/>
                        </a:spcAft>
                      </a:pPr>
                      <a:r>
                        <a:rPr lang="en-US" altLang="zh-CN" sz="1600" b="0" kern="0" dirty="0">
                          <a:solidFill>
                            <a:schemeClr val="tx1"/>
                          </a:solidFill>
                          <a:effectLst/>
                          <a:latin typeface="微软雅黑" panose="020B0503020204020204" charset="-122"/>
                          <a:ea typeface="微软雅黑" panose="020B0503020204020204" charset="-122"/>
                          <a:cs typeface="Times New Roman" panose="02020603050405020304" pitchFamily="18" charset="0"/>
                        </a:rPr>
                        <a:t>2</a:t>
                      </a:r>
                      <a:endParaRPr lang="en-US" altLang="zh-CN" sz="1600" b="0" kern="0" dirty="0">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marL="7620" marR="7620" marT="762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marL="0" algn="ctr" defTabSz="914400" rtl="0" eaLnBrk="1" fontAlgn="ctr" latinLnBrk="0" hangingPunct="1">
                        <a:spcAft>
                          <a:spcPts val="0"/>
                        </a:spcAft>
                      </a:pPr>
                      <a:r>
                        <a:rPr lang="en-US" altLang="zh-CN" sz="1600" b="0" kern="0" dirty="0">
                          <a:solidFill>
                            <a:schemeClr val="tx1"/>
                          </a:solidFill>
                          <a:effectLst/>
                          <a:latin typeface="微软雅黑" panose="020B0503020204020204" charset="-122"/>
                          <a:ea typeface="微软雅黑" panose="020B0503020204020204" charset="-122"/>
                          <a:cs typeface="Times New Roman" panose="02020603050405020304" pitchFamily="18" charset="0"/>
                        </a:rPr>
                        <a:t>1</a:t>
                      </a:r>
                      <a:endParaRPr lang="en-US" altLang="zh-CN" sz="1600" b="0" kern="0" dirty="0">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marL="7620" marR="7620" marT="762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marL="0" algn="ctr" defTabSz="914400" rtl="0" eaLnBrk="1" fontAlgn="ctr" latinLnBrk="0" hangingPunct="1">
                        <a:spcAft>
                          <a:spcPts val="0"/>
                        </a:spcAft>
                      </a:pPr>
                      <a:r>
                        <a:rPr lang="en-US" altLang="zh-CN" sz="1600" b="1" kern="0" dirty="0">
                          <a:solidFill>
                            <a:schemeClr val="tx1"/>
                          </a:solidFill>
                          <a:effectLst/>
                          <a:latin typeface="微软雅黑" panose="020B0503020204020204" charset="-122"/>
                          <a:ea typeface="微软雅黑" panose="020B0503020204020204" charset="-122"/>
                          <a:cs typeface="Times New Roman" panose="02020603050405020304" pitchFamily="18" charset="0"/>
                        </a:rPr>
                        <a:t>375</a:t>
                      </a:r>
                      <a:endParaRPr lang="en-US" altLang="zh-CN" sz="1600" b="1" kern="0" dirty="0">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marL="7620" marR="7620" marT="7620" marB="0" anchor="ctr">
                    <a:lnL>
                      <a:noFill/>
                    </a:lnL>
                    <a:lnR w="12700" cmpd="sng">
                      <a:noFill/>
                    </a:lnR>
                    <a:lnT w="12700" cmpd="sng">
                      <a:noFill/>
                    </a:lnT>
                    <a:lnB w="12700" cmpd="sng">
                      <a:noFill/>
                    </a:lnB>
                    <a:lnTlToBr w="12700" cmpd="sng">
                      <a:noFill/>
                      <a:prstDash val="solid"/>
                    </a:lnTlToBr>
                    <a:lnBlToTr w="12700" cmpd="sng">
                      <a:noFill/>
                      <a:prstDash val="solid"/>
                    </a:lnBlToTr>
                  </a:tcPr>
                </a:tc>
              </a:tr>
              <a:tr h="714460">
                <a:tc>
                  <a:txBody>
                    <a:bodyPr/>
                    <a:lstStyle/>
                    <a:p>
                      <a:pPr marL="0" algn="ctr" defTabSz="914400" rtl="0" eaLnBrk="1" latinLnBrk="0" hangingPunct="1">
                        <a:spcAft>
                          <a:spcPts val="0"/>
                        </a:spcAft>
                      </a:pPr>
                      <a:r>
                        <a:rPr lang="en-US" sz="1600" b="1" kern="0" dirty="0">
                          <a:solidFill>
                            <a:srgbClr val="C00000"/>
                          </a:solidFill>
                          <a:effectLst/>
                          <a:latin typeface="微软雅黑" panose="020B0503020204020204" charset="-122"/>
                          <a:ea typeface="微软雅黑" panose="020B0503020204020204" charset="-122"/>
                          <a:cs typeface="Times New Roman" panose="02020603050405020304" pitchFamily="18" charset="0"/>
                        </a:rPr>
                        <a:t>2023</a:t>
                      </a:r>
                      <a:endParaRPr lang="zh-CN" sz="1600" b="1" kern="0" dirty="0">
                        <a:solidFill>
                          <a:srgbClr val="C00000"/>
                        </a:solidFill>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lnL w="12700" cmpd="sng">
                      <a:noFill/>
                    </a:lnL>
                    <a:lnR>
                      <a:noFill/>
                    </a:lnR>
                    <a:lnT w="12700" cmpd="sng">
                      <a:noFill/>
                    </a:lnT>
                    <a:lnB w="12700" cmpd="sng">
                      <a:noFill/>
                    </a:lnB>
                    <a:lnTlToBr w="12700" cmpd="sng">
                      <a:noFill/>
                      <a:prstDash val="solid"/>
                    </a:lnTlToBr>
                    <a:lnBlToTr w="12700" cmpd="sng">
                      <a:noFill/>
                      <a:prstDash val="solid"/>
                    </a:lnBlToTr>
                    <a:solidFill>
                      <a:srgbClr val="C00000">
                        <a:alpha val="21000"/>
                      </a:srgb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defRPr/>
                      </a:pPr>
                      <a:r>
                        <a:rPr lang="en-US" altLang="zh-CN" sz="1600" b="0" kern="0" dirty="0">
                          <a:solidFill>
                            <a:schemeClr val="tx1"/>
                          </a:solidFill>
                          <a:effectLst/>
                          <a:latin typeface="微软雅黑" panose="020B0503020204020204" charset="-122"/>
                          <a:ea typeface="微软雅黑" panose="020B0503020204020204" charset="-122"/>
                          <a:cs typeface="Times New Roman" panose="02020603050405020304" pitchFamily="18" charset="0"/>
                        </a:rPr>
                        <a:t>257</a:t>
                      </a:r>
                      <a:endParaRPr lang="en-US" altLang="zh-CN" sz="1600" b="0" kern="0" dirty="0">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marL="7620" marR="7620" marT="7620" marB="0" anchor="ctr">
                    <a:lnL>
                      <a:noFill/>
                    </a:lnL>
                    <a:lnR>
                      <a:noFill/>
                    </a:lnR>
                    <a:lnT w="12700" cmpd="sng">
                      <a:noFill/>
                    </a:lnT>
                    <a:lnB w="12700" cmpd="sng">
                      <a:noFill/>
                    </a:lnB>
                    <a:lnTlToBr w="12700" cmpd="sng">
                      <a:noFill/>
                      <a:prstDash val="solid"/>
                    </a:lnTlToBr>
                    <a:lnBlToTr w="12700" cmpd="sng">
                      <a:noFill/>
                      <a:prstDash val="solid"/>
                    </a:lnBlToTr>
                    <a:solidFill>
                      <a:srgbClr val="C00000">
                        <a:alpha val="21000"/>
                      </a:srgbClr>
                    </a:solidFill>
                  </a:tcPr>
                </a:tc>
                <a:tc>
                  <a:txBody>
                    <a:bodyPr/>
                    <a:lstStyle/>
                    <a:p>
                      <a:pPr marL="0" algn="ctr" defTabSz="914400" rtl="0" eaLnBrk="1" fontAlgn="ctr" latinLnBrk="0" hangingPunct="1">
                        <a:spcAft>
                          <a:spcPts val="0"/>
                        </a:spcAft>
                      </a:pPr>
                      <a:r>
                        <a:rPr lang="en-US" altLang="zh-CN" sz="1600" b="0" kern="0" dirty="0">
                          <a:solidFill>
                            <a:schemeClr val="tx1"/>
                          </a:solidFill>
                          <a:effectLst/>
                          <a:latin typeface="微软雅黑" panose="020B0503020204020204" charset="-122"/>
                          <a:ea typeface="微软雅黑" panose="020B0503020204020204" charset="-122"/>
                          <a:cs typeface="Times New Roman" panose="02020603050405020304" pitchFamily="18" charset="0"/>
                        </a:rPr>
                        <a:t>14</a:t>
                      </a:r>
                      <a:endParaRPr lang="en-US" altLang="zh-CN" sz="1600" b="0" kern="0" dirty="0">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marL="7620" marR="7620" marT="7620" marB="0" anchor="ctr">
                    <a:lnL>
                      <a:noFill/>
                    </a:lnL>
                    <a:lnR>
                      <a:noFill/>
                    </a:lnR>
                    <a:lnT w="12700" cmpd="sng">
                      <a:noFill/>
                    </a:lnT>
                    <a:lnB w="12700" cmpd="sng">
                      <a:noFill/>
                    </a:lnB>
                    <a:lnTlToBr w="12700" cmpd="sng">
                      <a:noFill/>
                      <a:prstDash val="solid"/>
                    </a:lnTlToBr>
                    <a:lnBlToTr w="12700" cmpd="sng">
                      <a:noFill/>
                      <a:prstDash val="solid"/>
                    </a:lnBlToTr>
                    <a:solidFill>
                      <a:srgbClr val="C00000">
                        <a:alpha val="21000"/>
                      </a:srgbClr>
                    </a:solidFill>
                  </a:tcPr>
                </a:tc>
                <a:tc>
                  <a:txBody>
                    <a:bodyPr/>
                    <a:lstStyle/>
                    <a:p>
                      <a:pPr marL="0" algn="ctr" defTabSz="914400" rtl="0" eaLnBrk="1" fontAlgn="ctr" latinLnBrk="0" hangingPunct="1">
                        <a:spcAft>
                          <a:spcPts val="0"/>
                        </a:spcAft>
                      </a:pPr>
                      <a:r>
                        <a:rPr lang="en-US" altLang="zh-CN" sz="1600" b="0" kern="0" dirty="0">
                          <a:solidFill>
                            <a:schemeClr val="tx1"/>
                          </a:solidFill>
                          <a:effectLst/>
                          <a:latin typeface="微软雅黑" panose="020B0503020204020204" charset="-122"/>
                          <a:ea typeface="微软雅黑" panose="020B0503020204020204" charset="-122"/>
                          <a:cs typeface="Times New Roman" panose="02020603050405020304" pitchFamily="18" charset="0"/>
                        </a:rPr>
                        <a:t>13</a:t>
                      </a:r>
                      <a:endParaRPr lang="en-US" altLang="zh-CN" sz="1600" b="0" kern="0" dirty="0">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marL="7620" marR="7620" marT="7620" marB="0" anchor="ctr">
                    <a:lnL>
                      <a:noFill/>
                    </a:lnL>
                    <a:lnR>
                      <a:noFill/>
                    </a:lnR>
                    <a:lnT w="12700" cmpd="sng">
                      <a:noFill/>
                    </a:lnT>
                    <a:lnB w="12700" cmpd="sng">
                      <a:noFill/>
                    </a:lnB>
                    <a:lnTlToBr w="12700" cmpd="sng">
                      <a:noFill/>
                      <a:prstDash val="solid"/>
                    </a:lnTlToBr>
                    <a:lnBlToTr w="12700" cmpd="sng">
                      <a:noFill/>
                      <a:prstDash val="solid"/>
                    </a:lnBlToTr>
                    <a:solidFill>
                      <a:srgbClr val="C00000">
                        <a:alpha val="21000"/>
                      </a:srgbClr>
                    </a:solidFill>
                  </a:tcPr>
                </a:tc>
                <a:tc>
                  <a:txBody>
                    <a:bodyPr/>
                    <a:lstStyle/>
                    <a:p>
                      <a:pPr marL="0" algn="ctr" defTabSz="914400" rtl="0" eaLnBrk="1" fontAlgn="ctr" latinLnBrk="0" hangingPunct="1">
                        <a:spcAft>
                          <a:spcPts val="0"/>
                        </a:spcAft>
                      </a:pPr>
                      <a:r>
                        <a:rPr lang="en-US" altLang="zh-CN" sz="1600" b="0" kern="0" dirty="0">
                          <a:solidFill>
                            <a:schemeClr val="tx1"/>
                          </a:solidFill>
                          <a:effectLst/>
                          <a:latin typeface="微软雅黑" panose="020B0503020204020204" charset="-122"/>
                          <a:ea typeface="微软雅黑" panose="020B0503020204020204" charset="-122"/>
                          <a:cs typeface="Times New Roman" panose="02020603050405020304" pitchFamily="18" charset="0"/>
                        </a:rPr>
                        <a:t>17</a:t>
                      </a:r>
                      <a:endParaRPr lang="en-US" altLang="zh-CN" sz="1600" b="0" kern="0" dirty="0">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marL="7620" marR="7620" marT="7620" marB="0" anchor="ctr">
                    <a:lnL>
                      <a:noFill/>
                    </a:lnL>
                    <a:lnR>
                      <a:noFill/>
                    </a:lnR>
                    <a:lnT w="12700" cmpd="sng">
                      <a:noFill/>
                    </a:lnT>
                    <a:lnB w="12700" cmpd="sng">
                      <a:noFill/>
                    </a:lnB>
                    <a:lnTlToBr w="12700" cmpd="sng">
                      <a:noFill/>
                      <a:prstDash val="solid"/>
                    </a:lnTlToBr>
                    <a:lnBlToTr w="12700" cmpd="sng">
                      <a:noFill/>
                      <a:prstDash val="solid"/>
                    </a:lnBlToTr>
                    <a:solidFill>
                      <a:srgbClr val="C00000">
                        <a:alpha val="21000"/>
                      </a:srgbClr>
                    </a:solidFill>
                  </a:tcPr>
                </a:tc>
                <a:tc>
                  <a:txBody>
                    <a:bodyPr/>
                    <a:lstStyle/>
                    <a:p>
                      <a:pPr marL="0" algn="ctr" defTabSz="914400" rtl="0" eaLnBrk="1" fontAlgn="ctr" latinLnBrk="0" hangingPunct="1">
                        <a:spcAft>
                          <a:spcPts val="0"/>
                        </a:spcAft>
                      </a:pPr>
                      <a:r>
                        <a:rPr lang="en-US" altLang="zh-CN" sz="1600" b="0" kern="0" dirty="0">
                          <a:solidFill>
                            <a:schemeClr val="tx1"/>
                          </a:solidFill>
                          <a:effectLst/>
                          <a:latin typeface="微软雅黑" panose="020B0503020204020204" charset="-122"/>
                          <a:ea typeface="微软雅黑" panose="020B0503020204020204" charset="-122"/>
                          <a:cs typeface="Times New Roman" panose="02020603050405020304" pitchFamily="18" charset="0"/>
                        </a:rPr>
                        <a:t>30</a:t>
                      </a:r>
                      <a:endParaRPr lang="en-US" altLang="zh-CN" sz="1600" b="0" kern="0" dirty="0">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marL="7620" marR="7620" marT="7620" marB="0" anchor="ctr">
                    <a:lnL>
                      <a:noFill/>
                    </a:lnL>
                    <a:lnR>
                      <a:noFill/>
                    </a:lnR>
                    <a:lnT w="12700" cmpd="sng">
                      <a:noFill/>
                    </a:lnT>
                    <a:lnB w="12700" cmpd="sng">
                      <a:noFill/>
                    </a:lnB>
                    <a:lnTlToBr w="12700" cmpd="sng">
                      <a:noFill/>
                      <a:prstDash val="solid"/>
                    </a:lnTlToBr>
                    <a:lnBlToTr w="12700" cmpd="sng">
                      <a:noFill/>
                      <a:prstDash val="solid"/>
                    </a:lnBlToTr>
                    <a:solidFill>
                      <a:srgbClr val="C00000">
                        <a:alpha val="21000"/>
                      </a:srgbClr>
                    </a:solidFill>
                  </a:tcPr>
                </a:tc>
                <a:tc>
                  <a:txBody>
                    <a:bodyPr/>
                    <a:lstStyle/>
                    <a:p>
                      <a:pPr marL="0" algn="ctr" defTabSz="914400" rtl="0" eaLnBrk="1" fontAlgn="ctr" latinLnBrk="0" hangingPunct="1">
                        <a:spcAft>
                          <a:spcPts val="0"/>
                        </a:spcAft>
                      </a:pPr>
                      <a:r>
                        <a:rPr lang="en-US" altLang="zh-CN" sz="1600" b="0" kern="0" dirty="0">
                          <a:solidFill>
                            <a:schemeClr val="tx1"/>
                          </a:solidFill>
                          <a:effectLst/>
                          <a:latin typeface="微软雅黑" panose="020B0503020204020204" charset="-122"/>
                          <a:ea typeface="微软雅黑" panose="020B0503020204020204" charset="-122"/>
                          <a:cs typeface="Times New Roman" panose="02020603050405020304" pitchFamily="18" charset="0"/>
                        </a:rPr>
                        <a:t>1</a:t>
                      </a:r>
                      <a:endParaRPr lang="en-US" altLang="zh-CN" sz="1600" b="0" kern="0" dirty="0">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marL="7620" marR="7620" marT="7620" marB="0" anchor="ctr">
                    <a:lnL>
                      <a:noFill/>
                    </a:lnL>
                    <a:lnR>
                      <a:noFill/>
                    </a:lnR>
                    <a:lnT w="12700" cmpd="sng">
                      <a:noFill/>
                    </a:lnT>
                    <a:lnB w="12700" cmpd="sng">
                      <a:noFill/>
                    </a:lnB>
                    <a:lnTlToBr w="12700" cmpd="sng">
                      <a:noFill/>
                      <a:prstDash val="solid"/>
                    </a:lnTlToBr>
                    <a:lnBlToTr w="12700" cmpd="sng">
                      <a:noFill/>
                      <a:prstDash val="solid"/>
                    </a:lnBlToTr>
                    <a:solidFill>
                      <a:srgbClr val="C00000">
                        <a:alpha val="21000"/>
                      </a:srgbClr>
                    </a:solidFill>
                  </a:tcPr>
                </a:tc>
                <a:tc>
                  <a:txBody>
                    <a:bodyPr/>
                    <a:lstStyle/>
                    <a:p>
                      <a:pPr marL="0" algn="ctr" defTabSz="914400" rtl="0" eaLnBrk="1" fontAlgn="ctr" latinLnBrk="0" hangingPunct="1">
                        <a:spcAft>
                          <a:spcPts val="0"/>
                        </a:spcAft>
                      </a:pPr>
                      <a:r>
                        <a:rPr lang="en-US" altLang="zh-CN" sz="1600" b="0" kern="0" dirty="0">
                          <a:solidFill>
                            <a:schemeClr val="tx1"/>
                          </a:solidFill>
                          <a:effectLst/>
                          <a:latin typeface="微软雅黑" panose="020B0503020204020204" charset="-122"/>
                          <a:ea typeface="微软雅黑" panose="020B0503020204020204" charset="-122"/>
                          <a:cs typeface="Times New Roman" panose="02020603050405020304" pitchFamily="18" charset="0"/>
                        </a:rPr>
                        <a:t>29</a:t>
                      </a:r>
                      <a:endParaRPr lang="en-US" altLang="zh-CN" sz="1600" b="0" kern="0" dirty="0">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marL="7620" marR="7620" marT="7620" marB="0" anchor="ctr">
                    <a:lnL>
                      <a:noFill/>
                    </a:lnL>
                    <a:lnR>
                      <a:noFill/>
                    </a:lnR>
                    <a:lnT w="12700" cmpd="sng">
                      <a:noFill/>
                    </a:lnT>
                    <a:lnB w="12700" cmpd="sng">
                      <a:noFill/>
                    </a:lnB>
                    <a:lnTlToBr w="12700" cmpd="sng">
                      <a:noFill/>
                      <a:prstDash val="solid"/>
                    </a:lnTlToBr>
                    <a:lnBlToTr w="12700" cmpd="sng">
                      <a:noFill/>
                      <a:prstDash val="solid"/>
                    </a:lnBlToTr>
                    <a:solidFill>
                      <a:srgbClr val="C00000">
                        <a:alpha val="21000"/>
                      </a:srgbClr>
                    </a:solidFill>
                  </a:tcPr>
                </a:tc>
                <a:tc>
                  <a:txBody>
                    <a:bodyPr/>
                    <a:lstStyle/>
                    <a:p>
                      <a:pPr marL="0" algn="ctr" defTabSz="914400" rtl="0" eaLnBrk="1" fontAlgn="ctr" latinLnBrk="0" hangingPunct="1">
                        <a:spcAft>
                          <a:spcPts val="0"/>
                        </a:spcAft>
                      </a:pPr>
                      <a:r>
                        <a:rPr lang="en-US" altLang="zh-CN" sz="1600" b="0" kern="0" dirty="0">
                          <a:solidFill>
                            <a:schemeClr val="tx1"/>
                          </a:solidFill>
                          <a:effectLst/>
                          <a:latin typeface="微软雅黑" panose="020B0503020204020204" charset="-122"/>
                          <a:ea typeface="微软雅黑" panose="020B0503020204020204" charset="-122"/>
                          <a:cs typeface="Times New Roman" panose="02020603050405020304" pitchFamily="18" charset="0"/>
                        </a:rPr>
                        <a:t>0</a:t>
                      </a:r>
                      <a:endParaRPr lang="en-US" altLang="zh-CN" sz="1600" b="0" kern="0" dirty="0">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marL="7620" marR="7620" marT="7620" marB="0" anchor="ctr">
                    <a:lnL>
                      <a:noFill/>
                    </a:lnL>
                    <a:lnR>
                      <a:noFill/>
                    </a:lnR>
                    <a:lnT w="12700" cmpd="sng">
                      <a:noFill/>
                    </a:lnT>
                    <a:lnB w="12700" cmpd="sng">
                      <a:noFill/>
                    </a:lnB>
                    <a:lnTlToBr w="12700" cmpd="sng">
                      <a:noFill/>
                      <a:prstDash val="solid"/>
                    </a:lnTlToBr>
                    <a:lnBlToTr w="12700" cmpd="sng">
                      <a:noFill/>
                      <a:prstDash val="solid"/>
                    </a:lnBlToTr>
                    <a:solidFill>
                      <a:srgbClr val="C00000">
                        <a:alpha val="21000"/>
                      </a:srgbClr>
                    </a:solidFill>
                  </a:tcPr>
                </a:tc>
                <a:tc>
                  <a:txBody>
                    <a:bodyPr/>
                    <a:lstStyle/>
                    <a:p>
                      <a:pPr marL="0" algn="ctr" defTabSz="914400" rtl="0" eaLnBrk="1" fontAlgn="ctr" latinLnBrk="0" hangingPunct="1">
                        <a:spcAft>
                          <a:spcPts val="0"/>
                        </a:spcAft>
                      </a:pPr>
                      <a:r>
                        <a:rPr lang="en-US" altLang="zh-CN" sz="1600" b="0" kern="0" dirty="0">
                          <a:solidFill>
                            <a:schemeClr val="tx1"/>
                          </a:solidFill>
                          <a:effectLst/>
                          <a:latin typeface="微软雅黑" panose="020B0503020204020204" charset="-122"/>
                          <a:ea typeface="微软雅黑" panose="020B0503020204020204" charset="-122"/>
                          <a:cs typeface="Times New Roman" panose="02020603050405020304" pitchFamily="18" charset="0"/>
                        </a:rPr>
                        <a:t>1</a:t>
                      </a:r>
                      <a:endParaRPr lang="en-US" altLang="zh-CN" sz="1600" b="0" kern="0" dirty="0">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marL="7620" marR="7620" marT="7620" marB="0" anchor="ctr">
                    <a:lnL>
                      <a:noFill/>
                    </a:lnL>
                    <a:lnR>
                      <a:noFill/>
                    </a:lnR>
                    <a:lnT w="12700" cmpd="sng">
                      <a:noFill/>
                    </a:lnT>
                    <a:lnB w="12700" cmpd="sng">
                      <a:noFill/>
                    </a:lnB>
                    <a:lnTlToBr w="12700" cmpd="sng">
                      <a:noFill/>
                      <a:prstDash val="solid"/>
                    </a:lnTlToBr>
                    <a:lnBlToTr w="12700" cmpd="sng">
                      <a:noFill/>
                      <a:prstDash val="solid"/>
                    </a:lnBlToTr>
                    <a:solidFill>
                      <a:srgbClr val="C00000">
                        <a:alpha val="21000"/>
                      </a:srgbClr>
                    </a:solidFill>
                  </a:tcPr>
                </a:tc>
                <a:tc>
                  <a:txBody>
                    <a:bodyPr/>
                    <a:lstStyle/>
                    <a:p>
                      <a:pPr marL="0" algn="ctr" defTabSz="914400" rtl="0" eaLnBrk="1" fontAlgn="ctr" latinLnBrk="0" hangingPunct="1">
                        <a:spcAft>
                          <a:spcPts val="0"/>
                        </a:spcAft>
                      </a:pPr>
                      <a:r>
                        <a:rPr lang="en-US" altLang="zh-CN" sz="1600" b="1" kern="0" dirty="0">
                          <a:solidFill>
                            <a:schemeClr val="tx1"/>
                          </a:solidFill>
                          <a:effectLst/>
                          <a:latin typeface="微软雅黑" panose="020B0503020204020204" charset="-122"/>
                          <a:ea typeface="微软雅黑" panose="020B0503020204020204" charset="-122"/>
                          <a:cs typeface="Times New Roman" panose="02020603050405020304" pitchFamily="18" charset="0"/>
                        </a:rPr>
                        <a:t>362</a:t>
                      </a:r>
                      <a:endParaRPr lang="en-US" altLang="zh-CN" sz="1600" b="1" kern="0" dirty="0">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marL="7620" marR="7620" marT="7620" marB="0" anchor="ctr">
                    <a:lnL>
                      <a:noFill/>
                    </a:lnL>
                    <a:lnR w="12700" cmpd="sng">
                      <a:noFill/>
                    </a:lnR>
                    <a:lnT w="12700" cmpd="sng">
                      <a:noFill/>
                    </a:lnT>
                    <a:lnB w="12700" cmpd="sng">
                      <a:noFill/>
                    </a:lnB>
                    <a:lnTlToBr w="12700" cmpd="sng">
                      <a:noFill/>
                      <a:prstDash val="solid"/>
                    </a:lnTlToBr>
                    <a:lnBlToTr w="12700" cmpd="sng">
                      <a:noFill/>
                      <a:prstDash val="solid"/>
                    </a:lnBlToTr>
                    <a:solidFill>
                      <a:srgbClr val="C00000">
                        <a:alpha val="21000"/>
                      </a:srgbClr>
                    </a:solidFill>
                  </a:tcPr>
                </a:tc>
              </a:tr>
              <a:tr h="714460">
                <a:tc>
                  <a:txBody>
                    <a:bodyPr/>
                    <a:lstStyle/>
                    <a:p>
                      <a:pPr algn="ctr">
                        <a:spcAft>
                          <a:spcPts val="0"/>
                        </a:spcAft>
                      </a:pPr>
                      <a:r>
                        <a:rPr lang="en-US" sz="1600" b="1" kern="0" dirty="0">
                          <a:solidFill>
                            <a:srgbClr val="C00000"/>
                          </a:solidFill>
                          <a:effectLst/>
                          <a:latin typeface="微软雅黑" panose="020B0503020204020204" charset="-122"/>
                          <a:ea typeface="微软雅黑" panose="020B0503020204020204" charset="-122"/>
                          <a:cs typeface="Times New Roman" panose="02020603050405020304" pitchFamily="18" charset="0"/>
                        </a:rPr>
                        <a:t>2022</a:t>
                      </a:r>
                      <a:endParaRPr lang="zh-CN" sz="1400" b="1" kern="100" dirty="0">
                        <a:solidFill>
                          <a:srgbClr val="C00000"/>
                        </a:solidFill>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algn="ctr" defTabSz="914400" rtl="0" eaLnBrk="1" fontAlgn="ctr" latinLnBrk="0" hangingPunct="1">
                        <a:spcAft>
                          <a:spcPts val="0"/>
                        </a:spcAft>
                      </a:pPr>
                      <a:r>
                        <a:rPr lang="en-US" altLang="zh-CN" sz="1600" b="0" kern="0" dirty="0">
                          <a:solidFill>
                            <a:schemeClr val="tx1"/>
                          </a:solidFill>
                          <a:effectLst/>
                          <a:latin typeface="微软雅黑" panose="020B0503020204020204" charset="-122"/>
                          <a:ea typeface="微软雅黑" panose="020B0503020204020204" charset="-122"/>
                          <a:cs typeface="Times New Roman" panose="02020603050405020304" pitchFamily="18" charset="0"/>
                        </a:rPr>
                        <a:t>239</a:t>
                      </a:r>
                      <a:endParaRPr lang="en-US" altLang="zh-CN" sz="1600" b="0" kern="0" dirty="0">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marL="7620" marR="7620" marT="762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marL="0" algn="ctr" defTabSz="914400" rtl="0" eaLnBrk="1" fontAlgn="ctr" latinLnBrk="0" hangingPunct="1">
                        <a:spcAft>
                          <a:spcPts val="0"/>
                        </a:spcAft>
                      </a:pPr>
                      <a:r>
                        <a:rPr lang="en-US" altLang="zh-CN" sz="1600" b="0" kern="0" dirty="0">
                          <a:solidFill>
                            <a:schemeClr val="tx1"/>
                          </a:solidFill>
                          <a:effectLst/>
                          <a:latin typeface="微软雅黑" panose="020B0503020204020204" charset="-122"/>
                          <a:ea typeface="微软雅黑" panose="020B0503020204020204" charset="-122"/>
                          <a:cs typeface="Times New Roman" panose="02020603050405020304" pitchFamily="18" charset="0"/>
                        </a:rPr>
                        <a:t>12</a:t>
                      </a:r>
                      <a:endParaRPr lang="en-US" altLang="zh-CN" sz="1600" b="0" kern="0" dirty="0">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marL="7620" marR="7620" marT="762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marL="0" algn="ctr" defTabSz="914400" rtl="0" eaLnBrk="1" fontAlgn="ctr" latinLnBrk="0" hangingPunct="1">
                        <a:spcAft>
                          <a:spcPts val="0"/>
                        </a:spcAft>
                      </a:pPr>
                      <a:r>
                        <a:rPr lang="en-US" altLang="zh-CN" sz="1600" b="0" kern="0" dirty="0">
                          <a:solidFill>
                            <a:schemeClr val="tx1"/>
                          </a:solidFill>
                          <a:effectLst/>
                          <a:latin typeface="微软雅黑" panose="020B0503020204020204" charset="-122"/>
                          <a:ea typeface="微软雅黑" panose="020B0503020204020204" charset="-122"/>
                          <a:cs typeface="Times New Roman" panose="02020603050405020304" pitchFamily="18" charset="0"/>
                        </a:rPr>
                        <a:t>8</a:t>
                      </a:r>
                      <a:endParaRPr lang="en-US" altLang="zh-CN" sz="1600" b="0" kern="0" dirty="0">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marL="7620" marR="7620" marT="762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marL="0" algn="ctr" defTabSz="914400" rtl="0" eaLnBrk="1" fontAlgn="ctr" latinLnBrk="0" hangingPunct="1">
                        <a:spcAft>
                          <a:spcPts val="0"/>
                        </a:spcAft>
                      </a:pPr>
                      <a:r>
                        <a:rPr lang="en-US" altLang="zh-CN" sz="1600" b="0" kern="0" dirty="0">
                          <a:solidFill>
                            <a:schemeClr val="tx1"/>
                          </a:solidFill>
                          <a:effectLst/>
                          <a:latin typeface="微软雅黑" panose="020B0503020204020204" charset="-122"/>
                          <a:ea typeface="微软雅黑" panose="020B0503020204020204" charset="-122"/>
                          <a:cs typeface="Times New Roman" panose="02020603050405020304" pitchFamily="18" charset="0"/>
                        </a:rPr>
                        <a:t>17</a:t>
                      </a:r>
                      <a:endParaRPr lang="en-US" altLang="zh-CN" sz="1600" b="0" kern="0" dirty="0">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marL="7620" marR="7620" marT="762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marL="0" algn="ctr" defTabSz="914400" rtl="0" eaLnBrk="1" fontAlgn="ctr" latinLnBrk="0" hangingPunct="1">
                        <a:spcAft>
                          <a:spcPts val="0"/>
                        </a:spcAft>
                      </a:pPr>
                      <a:r>
                        <a:rPr lang="en-US" altLang="zh-CN" sz="1600" b="0" kern="0" dirty="0">
                          <a:solidFill>
                            <a:schemeClr val="tx1"/>
                          </a:solidFill>
                          <a:effectLst/>
                          <a:latin typeface="微软雅黑" panose="020B0503020204020204" charset="-122"/>
                          <a:ea typeface="微软雅黑" panose="020B0503020204020204" charset="-122"/>
                          <a:cs typeface="Times New Roman" panose="02020603050405020304" pitchFamily="18" charset="0"/>
                        </a:rPr>
                        <a:t>23</a:t>
                      </a:r>
                      <a:endParaRPr lang="en-US" altLang="zh-CN" sz="1600" b="0" kern="0" dirty="0">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marL="7620" marR="7620" marT="762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marL="0" algn="ctr" defTabSz="914400" rtl="0" eaLnBrk="1" fontAlgn="ctr" latinLnBrk="0" hangingPunct="1">
                        <a:spcAft>
                          <a:spcPts val="0"/>
                        </a:spcAft>
                      </a:pPr>
                      <a:r>
                        <a:rPr lang="en-US" altLang="zh-CN" sz="1600" b="0" kern="0" dirty="0">
                          <a:solidFill>
                            <a:schemeClr val="tx1"/>
                          </a:solidFill>
                          <a:effectLst/>
                          <a:latin typeface="微软雅黑" panose="020B0503020204020204" charset="-122"/>
                          <a:ea typeface="微软雅黑" panose="020B0503020204020204" charset="-122"/>
                          <a:cs typeface="Times New Roman" panose="02020603050405020304" pitchFamily="18" charset="0"/>
                        </a:rPr>
                        <a:t>2</a:t>
                      </a:r>
                      <a:endParaRPr lang="en-US" altLang="zh-CN" sz="1600" b="0" kern="0" dirty="0">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marL="7620" marR="7620" marT="762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marL="0" algn="ctr" defTabSz="914400" rtl="0" eaLnBrk="1" fontAlgn="ctr" latinLnBrk="0" hangingPunct="1">
                        <a:spcAft>
                          <a:spcPts val="0"/>
                        </a:spcAft>
                      </a:pPr>
                      <a:r>
                        <a:rPr lang="en-US" altLang="zh-CN" sz="1600" b="0" kern="0" dirty="0">
                          <a:solidFill>
                            <a:schemeClr val="tx1"/>
                          </a:solidFill>
                          <a:effectLst/>
                          <a:latin typeface="微软雅黑" panose="020B0503020204020204" charset="-122"/>
                          <a:ea typeface="微软雅黑" panose="020B0503020204020204" charset="-122"/>
                          <a:cs typeface="Times New Roman" panose="02020603050405020304" pitchFamily="18" charset="0"/>
                        </a:rPr>
                        <a:t>29</a:t>
                      </a:r>
                      <a:endParaRPr lang="en-US" altLang="zh-CN" sz="1600" b="0" kern="0" dirty="0">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marL="7620" marR="7620" marT="762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marL="0" algn="ctr" defTabSz="914400" rtl="0" eaLnBrk="1" fontAlgn="ctr" latinLnBrk="0" hangingPunct="1">
                        <a:spcAft>
                          <a:spcPts val="0"/>
                        </a:spcAft>
                      </a:pPr>
                      <a:r>
                        <a:rPr lang="en-US" altLang="zh-CN" sz="1600" b="0" kern="0" dirty="0">
                          <a:solidFill>
                            <a:schemeClr val="tx1"/>
                          </a:solidFill>
                          <a:effectLst/>
                          <a:latin typeface="微软雅黑" panose="020B0503020204020204" charset="-122"/>
                          <a:ea typeface="微软雅黑" panose="020B0503020204020204" charset="-122"/>
                          <a:cs typeface="Times New Roman" panose="02020603050405020304" pitchFamily="18" charset="0"/>
                        </a:rPr>
                        <a:t>1</a:t>
                      </a:r>
                      <a:endParaRPr lang="en-US" altLang="zh-CN" sz="1600" b="0" kern="0" dirty="0">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marL="7620" marR="7620" marT="762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marL="0" algn="ctr" defTabSz="914400" rtl="0" eaLnBrk="1" fontAlgn="ctr" latinLnBrk="0" hangingPunct="1">
                        <a:spcAft>
                          <a:spcPts val="0"/>
                        </a:spcAft>
                      </a:pPr>
                      <a:r>
                        <a:rPr lang="en-US" altLang="zh-CN" sz="1600" b="0" kern="0" dirty="0">
                          <a:solidFill>
                            <a:schemeClr val="tx1"/>
                          </a:solidFill>
                          <a:effectLst/>
                          <a:latin typeface="微软雅黑" panose="020B0503020204020204" charset="-122"/>
                          <a:ea typeface="微软雅黑" panose="020B0503020204020204" charset="-122"/>
                          <a:cs typeface="Times New Roman" panose="02020603050405020304" pitchFamily="18" charset="0"/>
                        </a:rPr>
                        <a:t>1</a:t>
                      </a:r>
                      <a:endParaRPr lang="en-US" altLang="zh-CN" sz="1600" b="0" kern="0" dirty="0">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marL="7620" marR="7620" marT="762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marL="0" algn="ctr" defTabSz="914400" rtl="0" eaLnBrk="1" fontAlgn="ctr" latinLnBrk="0" hangingPunct="1">
                        <a:spcAft>
                          <a:spcPts val="0"/>
                        </a:spcAft>
                      </a:pPr>
                      <a:r>
                        <a:rPr lang="en-US" altLang="zh-CN" sz="1600" b="1" kern="0" dirty="0">
                          <a:solidFill>
                            <a:schemeClr val="tx1"/>
                          </a:solidFill>
                          <a:effectLst/>
                          <a:latin typeface="微软雅黑" panose="020B0503020204020204" charset="-122"/>
                          <a:ea typeface="微软雅黑" panose="020B0503020204020204" charset="-122"/>
                          <a:cs typeface="Times New Roman" panose="02020603050405020304" pitchFamily="18" charset="0"/>
                        </a:rPr>
                        <a:t>332</a:t>
                      </a:r>
                      <a:endParaRPr lang="en-US" altLang="zh-CN" sz="1600" b="1" kern="0" dirty="0">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marL="7620" marR="7620" marT="7620" marB="0" anchor="ctr">
                    <a:lnL>
                      <a:noFill/>
                    </a:lnL>
                    <a:lnR w="12700" cmpd="sng">
                      <a:noFill/>
                    </a:lnR>
                    <a:lnT w="12700" cmpd="sng">
                      <a:noFill/>
                    </a:lnT>
                    <a:lnB w="12700" cmpd="sng">
                      <a:noFill/>
                    </a:lnB>
                    <a:lnTlToBr w="12700" cmpd="sng">
                      <a:noFill/>
                      <a:prstDash val="solid"/>
                    </a:lnTlToBr>
                    <a:lnBlToTr w="12700" cmpd="sng">
                      <a:noFill/>
                      <a:prstDash val="solid"/>
                    </a:lnBlToTr>
                  </a:tcPr>
                </a:tc>
              </a:tr>
              <a:tr h="714460">
                <a:tc>
                  <a:txBody>
                    <a:bodyPr/>
                    <a:lstStyle/>
                    <a:p>
                      <a:pPr marL="0" algn="ctr" defTabSz="914400" rtl="0" eaLnBrk="1" latinLnBrk="0" hangingPunct="1">
                        <a:spcAft>
                          <a:spcPts val="0"/>
                        </a:spcAft>
                      </a:pPr>
                      <a:r>
                        <a:rPr lang="en-US" sz="1600" b="1" kern="0" dirty="0">
                          <a:solidFill>
                            <a:srgbClr val="C00000"/>
                          </a:solidFill>
                          <a:effectLst/>
                          <a:latin typeface="微软雅黑" panose="020B0503020204020204" charset="-122"/>
                          <a:ea typeface="微软雅黑" panose="020B0503020204020204" charset="-122"/>
                          <a:cs typeface="Times New Roman" panose="02020603050405020304" pitchFamily="18" charset="0"/>
                        </a:rPr>
                        <a:t>2021</a:t>
                      </a:r>
                      <a:endParaRPr lang="zh-CN" sz="1600" b="1" kern="0" dirty="0">
                        <a:solidFill>
                          <a:srgbClr val="C00000"/>
                        </a:solidFill>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lnL w="12700" cmpd="sng">
                      <a:noFill/>
                    </a:lnL>
                    <a:lnR>
                      <a:noFill/>
                    </a:lnR>
                    <a:lnT w="12700" cmpd="sng">
                      <a:noFill/>
                    </a:lnT>
                    <a:lnB w="12700" cmpd="sng">
                      <a:noFill/>
                    </a:lnB>
                    <a:lnTlToBr w="12700" cmpd="sng">
                      <a:noFill/>
                      <a:prstDash val="solid"/>
                    </a:lnTlToBr>
                    <a:lnBlToTr w="12700" cmpd="sng">
                      <a:noFill/>
                      <a:prstDash val="solid"/>
                    </a:lnBlToTr>
                    <a:solidFill>
                      <a:srgbClr val="C00000">
                        <a:alpha val="21000"/>
                      </a:srgbClr>
                    </a:solidFill>
                  </a:tcPr>
                </a:tc>
                <a:tc>
                  <a:txBody>
                    <a:bodyPr/>
                    <a:lstStyle/>
                    <a:p>
                      <a:pPr marL="0" algn="ctr" defTabSz="914400" rtl="0" eaLnBrk="1" fontAlgn="ctr" latinLnBrk="0" hangingPunct="1">
                        <a:spcAft>
                          <a:spcPts val="0"/>
                        </a:spcAft>
                      </a:pPr>
                      <a:r>
                        <a:rPr lang="en-US" altLang="zh-CN" sz="1600" b="0" kern="0" dirty="0">
                          <a:solidFill>
                            <a:schemeClr val="tx1"/>
                          </a:solidFill>
                          <a:effectLst/>
                          <a:latin typeface="微软雅黑" panose="020B0503020204020204" charset="-122"/>
                          <a:ea typeface="微软雅黑" panose="020B0503020204020204" charset="-122"/>
                          <a:cs typeface="Times New Roman" panose="02020603050405020304" pitchFamily="18" charset="0"/>
                        </a:rPr>
                        <a:t>222</a:t>
                      </a:r>
                      <a:endParaRPr lang="en-US" altLang="zh-CN" sz="1600" b="0" kern="0" dirty="0">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marL="7620" marR="7620" marT="7620" marB="0" anchor="ctr">
                    <a:lnL>
                      <a:noFill/>
                    </a:lnL>
                    <a:lnR>
                      <a:noFill/>
                    </a:lnR>
                    <a:lnT w="12700" cmpd="sng">
                      <a:noFill/>
                    </a:lnT>
                    <a:lnB w="12700" cmpd="sng">
                      <a:noFill/>
                    </a:lnB>
                    <a:lnTlToBr w="12700" cmpd="sng">
                      <a:noFill/>
                      <a:prstDash val="solid"/>
                    </a:lnTlToBr>
                    <a:lnBlToTr w="12700" cmpd="sng">
                      <a:noFill/>
                      <a:prstDash val="solid"/>
                    </a:lnBlToTr>
                    <a:solidFill>
                      <a:srgbClr val="C00000">
                        <a:alpha val="21000"/>
                      </a:srgbClr>
                    </a:solidFill>
                  </a:tcPr>
                </a:tc>
                <a:tc>
                  <a:txBody>
                    <a:bodyPr/>
                    <a:lstStyle/>
                    <a:p>
                      <a:pPr marL="0" algn="ctr" defTabSz="914400" rtl="0" eaLnBrk="1" fontAlgn="ctr" latinLnBrk="0" hangingPunct="1">
                        <a:spcAft>
                          <a:spcPts val="0"/>
                        </a:spcAft>
                      </a:pPr>
                      <a:r>
                        <a:rPr lang="en-US" altLang="zh-CN" sz="1600" b="0" kern="0" dirty="0">
                          <a:solidFill>
                            <a:schemeClr val="tx1"/>
                          </a:solidFill>
                          <a:effectLst/>
                          <a:latin typeface="微软雅黑" panose="020B0503020204020204" charset="-122"/>
                          <a:ea typeface="微软雅黑" panose="020B0503020204020204" charset="-122"/>
                          <a:cs typeface="Times New Roman" panose="02020603050405020304" pitchFamily="18" charset="0"/>
                        </a:rPr>
                        <a:t>19</a:t>
                      </a:r>
                      <a:endParaRPr lang="en-US" altLang="zh-CN" sz="1600" b="0" kern="0" dirty="0">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marL="7620" marR="7620" marT="7620" marB="0" anchor="ctr">
                    <a:lnL>
                      <a:noFill/>
                    </a:lnL>
                    <a:lnR>
                      <a:noFill/>
                    </a:lnR>
                    <a:lnT w="12700" cmpd="sng">
                      <a:noFill/>
                    </a:lnT>
                    <a:lnB w="12700" cmpd="sng">
                      <a:noFill/>
                    </a:lnB>
                    <a:lnTlToBr w="12700" cmpd="sng">
                      <a:noFill/>
                      <a:prstDash val="solid"/>
                    </a:lnTlToBr>
                    <a:lnBlToTr w="12700" cmpd="sng">
                      <a:noFill/>
                      <a:prstDash val="solid"/>
                    </a:lnBlToTr>
                    <a:solidFill>
                      <a:srgbClr val="C00000">
                        <a:alpha val="21000"/>
                      </a:srgbClr>
                    </a:solidFill>
                  </a:tcPr>
                </a:tc>
                <a:tc>
                  <a:txBody>
                    <a:bodyPr/>
                    <a:lstStyle/>
                    <a:p>
                      <a:pPr marL="0" algn="ctr" defTabSz="914400" rtl="0" eaLnBrk="1" fontAlgn="ctr" latinLnBrk="0" hangingPunct="1">
                        <a:spcAft>
                          <a:spcPts val="0"/>
                        </a:spcAft>
                      </a:pPr>
                      <a:r>
                        <a:rPr lang="en-US" altLang="zh-CN" sz="1600" b="0" kern="0" dirty="0">
                          <a:solidFill>
                            <a:schemeClr val="tx1"/>
                          </a:solidFill>
                          <a:effectLst/>
                          <a:latin typeface="微软雅黑" panose="020B0503020204020204" charset="-122"/>
                          <a:ea typeface="微软雅黑" panose="020B0503020204020204" charset="-122"/>
                          <a:cs typeface="Times New Roman" panose="02020603050405020304" pitchFamily="18" charset="0"/>
                        </a:rPr>
                        <a:t>4</a:t>
                      </a:r>
                      <a:endParaRPr lang="en-US" altLang="zh-CN" sz="1600" b="0" kern="0" dirty="0">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marL="7620" marR="7620" marT="7620" marB="0" anchor="ctr">
                    <a:lnL>
                      <a:noFill/>
                    </a:lnL>
                    <a:lnR>
                      <a:noFill/>
                    </a:lnR>
                    <a:lnT w="12700" cmpd="sng">
                      <a:noFill/>
                    </a:lnT>
                    <a:lnB w="12700" cmpd="sng">
                      <a:noFill/>
                    </a:lnB>
                    <a:lnTlToBr w="12700" cmpd="sng">
                      <a:noFill/>
                      <a:prstDash val="solid"/>
                    </a:lnTlToBr>
                    <a:lnBlToTr w="12700" cmpd="sng">
                      <a:noFill/>
                      <a:prstDash val="solid"/>
                    </a:lnBlToTr>
                    <a:solidFill>
                      <a:srgbClr val="C00000">
                        <a:alpha val="21000"/>
                      </a:srgbClr>
                    </a:solidFill>
                  </a:tcPr>
                </a:tc>
                <a:tc>
                  <a:txBody>
                    <a:bodyPr/>
                    <a:lstStyle/>
                    <a:p>
                      <a:pPr marL="0" algn="ctr" defTabSz="914400" rtl="0" eaLnBrk="1" fontAlgn="ctr" latinLnBrk="0" hangingPunct="1">
                        <a:spcAft>
                          <a:spcPts val="0"/>
                        </a:spcAft>
                      </a:pPr>
                      <a:r>
                        <a:rPr lang="en-US" altLang="zh-CN" sz="1600" b="0" kern="0" dirty="0">
                          <a:solidFill>
                            <a:schemeClr val="tx1"/>
                          </a:solidFill>
                          <a:effectLst/>
                          <a:latin typeface="微软雅黑" panose="020B0503020204020204" charset="-122"/>
                          <a:ea typeface="微软雅黑" panose="020B0503020204020204" charset="-122"/>
                          <a:cs typeface="Times New Roman" panose="02020603050405020304" pitchFamily="18" charset="0"/>
                        </a:rPr>
                        <a:t>17</a:t>
                      </a:r>
                      <a:endParaRPr lang="en-US" altLang="zh-CN" sz="1600" b="0" kern="0" dirty="0">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marL="7620" marR="7620" marT="7620" marB="0" anchor="ctr">
                    <a:lnL>
                      <a:noFill/>
                    </a:lnL>
                    <a:lnR>
                      <a:noFill/>
                    </a:lnR>
                    <a:lnT w="12700" cmpd="sng">
                      <a:noFill/>
                    </a:lnT>
                    <a:lnB w="12700" cmpd="sng">
                      <a:noFill/>
                    </a:lnB>
                    <a:lnTlToBr w="12700" cmpd="sng">
                      <a:noFill/>
                      <a:prstDash val="solid"/>
                    </a:lnTlToBr>
                    <a:lnBlToTr w="12700" cmpd="sng">
                      <a:noFill/>
                      <a:prstDash val="solid"/>
                    </a:lnBlToTr>
                    <a:solidFill>
                      <a:srgbClr val="C00000">
                        <a:alpha val="21000"/>
                      </a:srgbClr>
                    </a:solidFill>
                  </a:tcPr>
                </a:tc>
                <a:tc>
                  <a:txBody>
                    <a:bodyPr/>
                    <a:lstStyle/>
                    <a:p>
                      <a:pPr marL="0" algn="ctr" defTabSz="914400" rtl="0" eaLnBrk="1" fontAlgn="ctr" latinLnBrk="0" hangingPunct="1">
                        <a:spcAft>
                          <a:spcPts val="0"/>
                        </a:spcAft>
                      </a:pPr>
                      <a:r>
                        <a:rPr lang="en-US" altLang="zh-CN" sz="1600" b="0" kern="0" dirty="0">
                          <a:solidFill>
                            <a:schemeClr val="tx1"/>
                          </a:solidFill>
                          <a:effectLst/>
                          <a:latin typeface="微软雅黑" panose="020B0503020204020204" charset="-122"/>
                          <a:ea typeface="微软雅黑" panose="020B0503020204020204" charset="-122"/>
                          <a:cs typeface="Times New Roman" panose="02020603050405020304" pitchFamily="18" charset="0"/>
                        </a:rPr>
                        <a:t>23</a:t>
                      </a:r>
                      <a:endParaRPr lang="en-US" altLang="zh-CN" sz="1600" b="0" kern="0" dirty="0">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marL="7620" marR="7620" marT="7620" marB="0" anchor="ctr">
                    <a:lnL>
                      <a:noFill/>
                    </a:lnL>
                    <a:lnR>
                      <a:noFill/>
                    </a:lnR>
                    <a:lnT w="12700" cmpd="sng">
                      <a:noFill/>
                    </a:lnT>
                    <a:lnB w="12700" cmpd="sng">
                      <a:noFill/>
                    </a:lnB>
                    <a:lnTlToBr w="12700" cmpd="sng">
                      <a:noFill/>
                      <a:prstDash val="solid"/>
                    </a:lnTlToBr>
                    <a:lnBlToTr w="12700" cmpd="sng">
                      <a:noFill/>
                      <a:prstDash val="solid"/>
                    </a:lnBlToTr>
                    <a:solidFill>
                      <a:srgbClr val="C00000">
                        <a:alpha val="21000"/>
                      </a:srgbClr>
                    </a:solidFill>
                  </a:tcPr>
                </a:tc>
                <a:tc>
                  <a:txBody>
                    <a:bodyPr/>
                    <a:lstStyle/>
                    <a:p>
                      <a:pPr marL="0" algn="ctr" defTabSz="914400" rtl="0" eaLnBrk="1" fontAlgn="ctr" latinLnBrk="0" hangingPunct="1">
                        <a:spcAft>
                          <a:spcPts val="0"/>
                        </a:spcAft>
                      </a:pPr>
                      <a:r>
                        <a:rPr lang="en-US" altLang="zh-CN" sz="1600" b="0" kern="0" dirty="0">
                          <a:solidFill>
                            <a:schemeClr val="tx1"/>
                          </a:solidFill>
                          <a:effectLst/>
                          <a:latin typeface="微软雅黑" panose="020B0503020204020204" charset="-122"/>
                          <a:ea typeface="微软雅黑" panose="020B0503020204020204" charset="-122"/>
                          <a:cs typeface="Times New Roman" panose="02020603050405020304" pitchFamily="18" charset="0"/>
                        </a:rPr>
                        <a:t>0</a:t>
                      </a:r>
                      <a:endParaRPr lang="en-US" altLang="zh-CN" sz="1600" b="0" kern="0" dirty="0">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marL="7620" marR="7620" marT="7620" marB="0" anchor="ctr">
                    <a:lnL>
                      <a:noFill/>
                    </a:lnL>
                    <a:lnR>
                      <a:noFill/>
                    </a:lnR>
                    <a:lnT w="12700" cmpd="sng">
                      <a:noFill/>
                    </a:lnT>
                    <a:lnB w="12700" cmpd="sng">
                      <a:noFill/>
                    </a:lnB>
                    <a:lnTlToBr w="12700" cmpd="sng">
                      <a:noFill/>
                      <a:prstDash val="solid"/>
                    </a:lnTlToBr>
                    <a:lnBlToTr w="12700" cmpd="sng">
                      <a:noFill/>
                      <a:prstDash val="solid"/>
                    </a:lnBlToTr>
                    <a:solidFill>
                      <a:srgbClr val="C00000">
                        <a:alpha val="21000"/>
                      </a:srgbClr>
                    </a:solidFill>
                  </a:tcPr>
                </a:tc>
                <a:tc>
                  <a:txBody>
                    <a:bodyPr/>
                    <a:lstStyle/>
                    <a:p>
                      <a:pPr marL="0" algn="ctr" defTabSz="914400" rtl="0" eaLnBrk="1" fontAlgn="ctr" latinLnBrk="0" hangingPunct="1">
                        <a:spcAft>
                          <a:spcPts val="0"/>
                        </a:spcAft>
                      </a:pPr>
                      <a:r>
                        <a:rPr lang="en-US" altLang="zh-CN" sz="1600" b="0" kern="0" dirty="0">
                          <a:solidFill>
                            <a:schemeClr val="tx1"/>
                          </a:solidFill>
                          <a:effectLst/>
                          <a:latin typeface="微软雅黑" panose="020B0503020204020204" charset="-122"/>
                          <a:ea typeface="微软雅黑" panose="020B0503020204020204" charset="-122"/>
                          <a:cs typeface="Times New Roman" panose="02020603050405020304" pitchFamily="18" charset="0"/>
                        </a:rPr>
                        <a:t>40</a:t>
                      </a:r>
                      <a:endParaRPr lang="en-US" altLang="zh-CN" sz="1600" b="0" kern="0" dirty="0">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marL="7620" marR="7620" marT="7620" marB="0" anchor="ctr">
                    <a:lnL>
                      <a:noFill/>
                    </a:lnL>
                    <a:lnR>
                      <a:noFill/>
                    </a:lnR>
                    <a:lnT w="12700" cmpd="sng">
                      <a:noFill/>
                    </a:lnT>
                    <a:lnB w="12700" cmpd="sng">
                      <a:noFill/>
                    </a:lnB>
                    <a:lnTlToBr w="12700" cmpd="sng">
                      <a:noFill/>
                      <a:prstDash val="solid"/>
                    </a:lnTlToBr>
                    <a:lnBlToTr w="12700" cmpd="sng">
                      <a:noFill/>
                      <a:prstDash val="solid"/>
                    </a:lnBlToTr>
                    <a:solidFill>
                      <a:srgbClr val="C00000">
                        <a:alpha val="21000"/>
                      </a:srgbClr>
                    </a:solidFill>
                  </a:tcPr>
                </a:tc>
                <a:tc>
                  <a:txBody>
                    <a:bodyPr/>
                    <a:lstStyle/>
                    <a:p>
                      <a:pPr marL="0" algn="ctr" defTabSz="914400" rtl="0" eaLnBrk="1" fontAlgn="ctr" latinLnBrk="0" hangingPunct="1">
                        <a:spcAft>
                          <a:spcPts val="0"/>
                        </a:spcAft>
                      </a:pPr>
                      <a:r>
                        <a:rPr lang="en-US" altLang="zh-CN" sz="1600" b="0" kern="0" dirty="0">
                          <a:solidFill>
                            <a:schemeClr val="tx1"/>
                          </a:solidFill>
                          <a:effectLst/>
                          <a:latin typeface="微软雅黑" panose="020B0503020204020204" charset="-122"/>
                          <a:ea typeface="微软雅黑" panose="020B0503020204020204" charset="-122"/>
                          <a:cs typeface="Times New Roman" panose="02020603050405020304" pitchFamily="18" charset="0"/>
                        </a:rPr>
                        <a:t>0</a:t>
                      </a:r>
                      <a:endParaRPr lang="en-US" altLang="zh-CN" sz="1600" b="0" kern="0" dirty="0">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marL="7620" marR="7620" marT="7620" marB="0" anchor="ctr">
                    <a:lnL>
                      <a:noFill/>
                    </a:lnL>
                    <a:lnR>
                      <a:noFill/>
                    </a:lnR>
                    <a:lnT w="12700" cmpd="sng">
                      <a:noFill/>
                    </a:lnT>
                    <a:lnB w="12700" cmpd="sng">
                      <a:noFill/>
                    </a:lnB>
                    <a:lnTlToBr w="12700" cmpd="sng">
                      <a:noFill/>
                      <a:prstDash val="solid"/>
                    </a:lnTlToBr>
                    <a:lnBlToTr w="12700" cmpd="sng">
                      <a:noFill/>
                      <a:prstDash val="solid"/>
                    </a:lnBlToTr>
                    <a:solidFill>
                      <a:srgbClr val="C00000">
                        <a:alpha val="21000"/>
                      </a:srgbClr>
                    </a:solidFill>
                  </a:tcPr>
                </a:tc>
                <a:tc>
                  <a:txBody>
                    <a:bodyPr/>
                    <a:lstStyle/>
                    <a:p>
                      <a:pPr marL="0" algn="ctr" defTabSz="914400" rtl="0" eaLnBrk="1" fontAlgn="ctr" latinLnBrk="0" hangingPunct="1">
                        <a:spcAft>
                          <a:spcPts val="0"/>
                        </a:spcAft>
                      </a:pPr>
                      <a:r>
                        <a:rPr lang="en-US" altLang="zh-CN" sz="1600" b="0" kern="0" dirty="0">
                          <a:solidFill>
                            <a:schemeClr val="tx1"/>
                          </a:solidFill>
                          <a:effectLst/>
                          <a:latin typeface="微软雅黑" panose="020B0503020204020204" charset="-122"/>
                          <a:ea typeface="微软雅黑" panose="020B0503020204020204" charset="-122"/>
                          <a:cs typeface="Times New Roman" panose="02020603050405020304" pitchFamily="18" charset="0"/>
                        </a:rPr>
                        <a:t>0</a:t>
                      </a:r>
                      <a:endParaRPr lang="en-US" altLang="zh-CN" sz="1600" b="0" kern="0" dirty="0">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marL="7620" marR="7620" marT="7620" marB="0" anchor="ctr">
                    <a:lnL>
                      <a:noFill/>
                    </a:lnL>
                    <a:lnR>
                      <a:noFill/>
                    </a:lnR>
                    <a:lnT w="12700" cmpd="sng">
                      <a:noFill/>
                    </a:lnT>
                    <a:lnB w="12700" cmpd="sng">
                      <a:noFill/>
                    </a:lnB>
                    <a:lnTlToBr w="12700" cmpd="sng">
                      <a:noFill/>
                      <a:prstDash val="solid"/>
                    </a:lnTlToBr>
                    <a:lnBlToTr w="12700" cmpd="sng">
                      <a:noFill/>
                      <a:prstDash val="solid"/>
                    </a:lnBlToTr>
                    <a:solidFill>
                      <a:srgbClr val="C00000">
                        <a:alpha val="21000"/>
                      </a:srgbClr>
                    </a:solidFill>
                  </a:tcPr>
                </a:tc>
                <a:tc>
                  <a:txBody>
                    <a:bodyPr/>
                    <a:lstStyle/>
                    <a:p>
                      <a:pPr marL="0" algn="ctr" defTabSz="914400" rtl="0" eaLnBrk="1" fontAlgn="ctr" latinLnBrk="0" hangingPunct="1">
                        <a:spcAft>
                          <a:spcPts val="0"/>
                        </a:spcAft>
                      </a:pPr>
                      <a:r>
                        <a:rPr lang="en-US" altLang="zh-CN" sz="1600" b="1" kern="0" dirty="0">
                          <a:solidFill>
                            <a:schemeClr val="tx1"/>
                          </a:solidFill>
                          <a:effectLst/>
                          <a:latin typeface="微软雅黑" panose="020B0503020204020204" charset="-122"/>
                          <a:ea typeface="微软雅黑" panose="020B0503020204020204" charset="-122"/>
                          <a:cs typeface="Times New Roman" panose="02020603050405020304" pitchFamily="18" charset="0"/>
                        </a:rPr>
                        <a:t>325</a:t>
                      </a:r>
                      <a:endParaRPr lang="en-US" altLang="zh-CN" sz="1600" b="1" kern="0" dirty="0">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marL="7620" marR="7620" marT="7620" marB="0" anchor="ctr">
                    <a:lnL>
                      <a:noFill/>
                    </a:lnL>
                    <a:lnR w="12700" cmpd="sng">
                      <a:noFill/>
                    </a:lnR>
                    <a:lnT w="12700" cmpd="sng">
                      <a:noFill/>
                    </a:lnT>
                    <a:lnB w="12700" cmpd="sng">
                      <a:noFill/>
                    </a:lnB>
                    <a:lnTlToBr w="12700" cmpd="sng">
                      <a:noFill/>
                      <a:prstDash val="solid"/>
                    </a:lnTlToBr>
                    <a:lnBlToTr w="12700" cmpd="sng">
                      <a:noFill/>
                      <a:prstDash val="solid"/>
                    </a:lnBlToTr>
                    <a:solidFill>
                      <a:srgbClr val="C00000">
                        <a:alpha val="21000"/>
                      </a:srgbClr>
                    </a:solidFill>
                  </a:tcPr>
                </a:tc>
              </a:tr>
            </a:tbl>
          </a:graphicData>
        </a:graphic>
      </p:graphicFrame>
      <p:sp>
        <p:nvSpPr>
          <p:cNvPr id="61" name="PA-文本框 60"/>
          <p:cNvSpPr txBox="1"/>
          <p:nvPr>
            <p:custDataLst>
              <p:tags r:id="rId2"/>
            </p:custDataLst>
          </p:nvPr>
        </p:nvSpPr>
        <p:spPr>
          <a:xfrm>
            <a:off x="3048000" y="1317848"/>
            <a:ext cx="6096000" cy="460375"/>
          </a:xfrm>
          <a:prstGeom prst="rect">
            <a:avLst/>
          </a:prstGeom>
          <a:noFill/>
        </p:spPr>
        <p:txBody>
          <a:bodyPr wrap="square">
            <a:spAutoFit/>
          </a:bodyPr>
          <a:lstStyle/>
          <a:p>
            <a:pPr algn="ctr"/>
            <a:r>
              <a:rPr lang="zh-CN" altLang="en-US" sz="2400" b="1" dirty="0">
                <a:solidFill>
                  <a:srgbClr val="C0000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外国语学院近</a:t>
            </a:r>
            <a:r>
              <a:rPr lang="en-US" altLang="zh-CN" sz="2400" b="1" dirty="0">
                <a:solidFill>
                  <a:srgbClr val="C0000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5</a:t>
            </a:r>
            <a:r>
              <a:rPr lang="zh-CN" altLang="en-US" sz="2400" b="1" dirty="0">
                <a:solidFill>
                  <a:srgbClr val="C0000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年学术研究成果</a:t>
            </a:r>
            <a:endParaRPr lang="zh-CN" altLang="en-US" sz="2400" b="1" dirty="0">
              <a:solidFill>
                <a:srgbClr val="C00000"/>
              </a:solidFill>
              <a:effectLst>
                <a:outerShdw blurRad="38100" dist="25400" dir="5400000" algn="ctr" rotWithShape="0">
                  <a:srgbClr val="6E747A">
                    <a:alpha val="43000"/>
                  </a:srgbClr>
                </a:outerShdw>
              </a:effectLst>
              <a:highlight>
                <a:srgbClr val="FFFF00"/>
              </a:highlight>
              <a:latin typeface="微软雅黑" panose="020B0503020204020204" charset="-122"/>
              <a:ea typeface="微软雅黑" panose="020B0503020204020204" charset="-122"/>
            </a:endParaRPr>
          </a:p>
        </p:txBody>
      </p:sp>
      <p:sp>
        <p:nvSpPr>
          <p:cNvPr id="7" name="矩形 6"/>
          <p:cNvSpPr/>
          <p:nvPr/>
        </p:nvSpPr>
        <p:spPr>
          <a:xfrm>
            <a:off x="0" y="6548120"/>
            <a:ext cx="12190095" cy="309880"/>
          </a:xfrm>
          <a:prstGeom prst="rect">
            <a:avLst/>
          </a:prstGeom>
          <a:gradFill>
            <a:gsLst>
              <a:gs pos="81000">
                <a:srgbClr val="E26A46">
                  <a:alpha val="100000"/>
                </a:srgbClr>
              </a:gs>
              <a:gs pos="57000">
                <a:srgbClr val="C6341D"/>
              </a:gs>
              <a:gs pos="0">
                <a:srgbClr val="BE0A08"/>
              </a:gs>
              <a:gs pos="100000">
                <a:srgbClr val="F4D6A2">
                  <a:alpha val="100000"/>
                </a:srgbClr>
              </a:gs>
            </a:gsLst>
            <a:lin ang="0" scaled="1"/>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nvGrpSpPr>
          <p:cNvPr id="8" name="组合 7"/>
          <p:cNvGrpSpPr/>
          <p:nvPr/>
        </p:nvGrpSpPr>
        <p:grpSpPr>
          <a:xfrm>
            <a:off x="0" y="0"/>
            <a:ext cx="12289155" cy="1029335"/>
            <a:chOff x="0" y="-1615"/>
            <a:chExt cx="19353" cy="1621"/>
          </a:xfrm>
        </p:grpSpPr>
        <p:pic>
          <p:nvPicPr>
            <p:cNvPr id="9" name="图片 8" descr="40李津-春意嫣然-09"/>
            <p:cNvPicPr>
              <a:picLocks noChangeAspect="1"/>
            </p:cNvPicPr>
            <p:nvPr/>
          </p:nvPicPr>
          <p:blipFill>
            <a:blip r:embed="rId3"/>
            <a:srcRect t="46118"/>
            <a:stretch>
              <a:fillRect/>
            </a:stretch>
          </p:blipFill>
          <p:spPr>
            <a:xfrm>
              <a:off x="14735" y="-1597"/>
              <a:ext cx="4461" cy="1603"/>
            </a:xfrm>
            <a:prstGeom prst="rect">
              <a:avLst/>
            </a:prstGeom>
          </p:spPr>
        </p:pic>
        <p:sp>
          <p:nvSpPr>
            <p:cNvPr id="10" name="矩形 9"/>
            <p:cNvSpPr/>
            <p:nvPr/>
          </p:nvSpPr>
          <p:spPr>
            <a:xfrm>
              <a:off x="0" y="-1615"/>
              <a:ext cx="19353" cy="1615"/>
            </a:xfrm>
            <a:prstGeom prst="rect">
              <a:avLst/>
            </a:prstGeom>
            <a:gradFill>
              <a:gsLst>
                <a:gs pos="81000">
                  <a:srgbClr val="E26A46">
                    <a:alpha val="100000"/>
                  </a:srgbClr>
                </a:gs>
                <a:gs pos="57000">
                  <a:srgbClr val="C6341D"/>
                </a:gs>
                <a:gs pos="0">
                  <a:srgbClr val="BE0A08"/>
                </a:gs>
                <a:gs pos="100000">
                  <a:srgbClr val="F4D6A2">
                    <a:alpha val="0"/>
                  </a:srgbClr>
                </a:gs>
              </a:gsLst>
              <a:lin ang="0" scaled="1"/>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pic>
        <p:nvPicPr>
          <p:cNvPr id="11" name="图片 10" descr="白色学院黑体横版"/>
          <p:cNvPicPr>
            <a:picLocks noChangeAspect="1"/>
          </p:cNvPicPr>
          <p:nvPr/>
        </p:nvPicPr>
        <p:blipFill>
          <a:blip r:embed="rId4"/>
          <a:stretch>
            <a:fillRect/>
          </a:stretch>
        </p:blipFill>
        <p:spPr>
          <a:xfrm>
            <a:off x="9490710" y="245518"/>
            <a:ext cx="2322830" cy="518160"/>
          </a:xfrm>
          <a:prstGeom prst="rect">
            <a:avLst/>
          </a:prstGeom>
        </p:spPr>
      </p:pic>
      <p:sp>
        <p:nvSpPr>
          <p:cNvPr id="17" name="PA-文本框 10"/>
          <p:cNvSpPr txBox="1">
            <a:spLocks noChangeArrowheads="1"/>
          </p:cNvSpPr>
          <p:nvPr>
            <p:custDataLst>
              <p:tags r:id="rId5"/>
            </p:custDataLst>
          </p:nvPr>
        </p:nvSpPr>
        <p:spPr bwMode="auto">
          <a:xfrm>
            <a:off x="360000" y="251777"/>
            <a:ext cx="7502993"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800" b="1" dirty="0">
                <a:solidFill>
                  <a:srgbClr val="FFFAC2"/>
                </a:solidFill>
                <a:latin typeface="微软雅黑" panose="020B0503020204020204" charset="-122"/>
                <a:ea typeface="微软雅黑" panose="020B0503020204020204" charset="-122"/>
              </a:rPr>
              <a:t>科研成果</a:t>
            </a:r>
            <a:endParaRPr lang="zh-CN" altLang="en-US" sz="2800" b="1" dirty="0">
              <a:solidFill>
                <a:srgbClr val="FFFAC2"/>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000" fill="hold"/>
                                        <p:tgtEl>
                                          <p:spTgt spid="17"/>
                                        </p:tgtEl>
                                        <p:attrNameLst>
                                          <p:attrName>ppt_x</p:attrName>
                                        </p:attrNameLst>
                                      </p:cBhvr>
                                      <p:tavLst>
                                        <p:tav tm="0">
                                          <p:val>
                                            <p:strVal val="0-#ppt_w/2"/>
                                          </p:val>
                                        </p:tav>
                                        <p:tav tm="100000">
                                          <p:val>
                                            <p:strVal val="#ppt_x"/>
                                          </p:val>
                                        </p:tav>
                                      </p:tavLst>
                                    </p:anim>
                                    <p:anim calcmode="lin" valueType="num">
                                      <p:cBhvr additive="base">
                                        <p:cTn id="8" dur="1000" fill="hold"/>
                                        <p:tgtEl>
                                          <p:spTgt spid="17"/>
                                        </p:tgtEl>
                                        <p:attrNameLst>
                                          <p:attrName>ppt_y</p:attrName>
                                        </p:attrNameLst>
                                      </p:cBhvr>
                                      <p:tavLst>
                                        <p:tav tm="0">
                                          <p:val>
                                            <p:strVal val="#ppt_y"/>
                                          </p:val>
                                        </p:tav>
                                        <p:tav tm="100000">
                                          <p:val>
                                            <p:strVal val="#ppt_y"/>
                                          </p:val>
                                        </p:tav>
                                      </p:tavLst>
                                    </p:anim>
                                    <p:set>
                                      <p:cBhvr>
                                        <p:cTn id="9" dur="1" fill="hold">
                                          <p:stCondLst>
                                            <p:cond delay="0"/>
                                          </p:stCondLst>
                                        </p:cTn>
                                        <p:tgtEl>
                                          <p:spTgt spid="17"/>
                                        </p:tgtEl>
                                        <p:attrNameLst>
                                          <p:attrName>style.visibility</p:attrName>
                                        </p:attrNameLst>
                                      </p:cBhvr>
                                      <p:to>
                                        <p:strVal val="visible"/>
                                      </p:to>
                                    </p:set>
                                    <p:anim to="" calcmode="lin" valueType="num">
                                      <p:cBhvr>
                                        <p:cTn id="10" dur="1000" fill="hold">
                                          <p:stCondLst>
                                            <p:cond delay="0"/>
                                          </p:stCondLst>
                                        </p:cTn>
                                        <p:tgtEl>
                                          <p:spTgt spid="17"/>
                                        </p:tgtEl>
                                        <p:attrNameLst>
                                          <p:attrName>ppt_w</p:attrName>
                                        </p:attrNameLst>
                                      </p:cBhvr>
                                      <p:tavLst>
                                        <p:tav tm="0">
                                          <p:val>
                                            <p:fltVal val="0"/>
                                          </p:val>
                                        </p:tav>
                                        <p:tav tm="100000">
                                          <p:val>
                                            <p:strVal val="#ppt_w"/>
                                          </p:val>
                                        </p:tav>
                                      </p:tavLst>
                                    </p:anim>
                                    <p:anim to="" calcmode="lin" valueType="num">
                                      <p:cBhvr>
                                        <p:cTn id="11" dur="1000" fill="hold">
                                          <p:stCondLst>
                                            <p:cond delay="0"/>
                                          </p:stCondLst>
                                        </p:cTn>
                                        <p:tgtEl>
                                          <p:spTgt spid="17"/>
                                        </p:tgtEl>
                                        <p:attrNameLst>
                                          <p:attrName>ppt_h</p:attrName>
                                        </p:attrNameLst>
                                      </p:cBhvr>
                                      <p:tavLst>
                                        <p:tav tm="0">
                                          <p:val>
                                            <p:fltVal val="0"/>
                                          </p:val>
                                        </p:tav>
                                        <p:tav tm="100000">
                                          <p:val>
                                            <p:strVal val="#ppt_h"/>
                                          </p:val>
                                        </p:tav>
                                      </p:tavLst>
                                    </p:anim>
                                    <p:animEffect filter="fade">
                                      <p:cBhvr>
                                        <p:cTn id="12" dur="1000">
                                          <p:stCondLst>
                                            <p:cond delay="0"/>
                                          </p:stCondLst>
                                        </p:cTn>
                                        <p:tgtEl>
                                          <p:spTgt spid="17"/>
                                        </p:tgtEl>
                                      </p:cBhvr>
                                    </p:animEffect>
                                  </p:childTnLst>
                                </p:cTn>
                              </p:par>
                              <p:par>
                                <p:cTn id="13" presetID="2" presetClass="entr" presetSubtype="4" decel="100000" fill="hold" grpId="0" nodeType="withEffect">
                                  <p:stCondLst>
                                    <p:cond delay="500"/>
                                  </p:stCondLst>
                                  <p:childTnLst>
                                    <p:set>
                                      <p:cBhvr>
                                        <p:cTn id="14" dur="1" fill="hold">
                                          <p:stCondLst>
                                            <p:cond delay="0"/>
                                          </p:stCondLst>
                                        </p:cTn>
                                        <p:tgtEl>
                                          <p:spTgt spid="61"/>
                                        </p:tgtEl>
                                        <p:attrNameLst>
                                          <p:attrName>style.visibility</p:attrName>
                                        </p:attrNameLst>
                                      </p:cBhvr>
                                      <p:to>
                                        <p:strVal val="visible"/>
                                      </p:to>
                                    </p:set>
                                    <p:anim calcmode="lin" valueType="num">
                                      <p:cBhvr additive="base">
                                        <p:cTn id="15" dur="1000" fill="hold"/>
                                        <p:tgtEl>
                                          <p:spTgt spid="61"/>
                                        </p:tgtEl>
                                        <p:attrNameLst>
                                          <p:attrName>ppt_x</p:attrName>
                                        </p:attrNameLst>
                                      </p:cBhvr>
                                      <p:tavLst>
                                        <p:tav tm="0">
                                          <p:val>
                                            <p:strVal val="#ppt_x"/>
                                          </p:val>
                                        </p:tav>
                                        <p:tav tm="100000">
                                          <p:val>
                                            <p:strVal val="#ppt_x"/>
                                          </p:val>
                                        </p:tav>
                                      </p:tavLst>
                                    </p:anim>
                                    <p:anim calcmode="lin" valueType="num">
                                      <p:cBhvr additive="base">
                                        <p:cTn id="16" dur="1000" fill="hold"/>
                                        <p:tgtEl>
                                          <p:spTgt spid="61"/>
                                        </p:tgtEl>
                                        <p:attrNameLst>
                                          <p:attrName>ppt_y</p:attrName>
                                        </p:attrNameLst>
                                      </p:cBhvr>
                                      <p:tavLst>
                                        <p:tav tm="0">
                                          <p:val>
                                            <p:strVal val="1+#ppt_h/2"/>
                                          </p:val>
                                        </p:tav>
                                        <p:tav tm="100000">
                                          <p:val>
                                            <p:strVal val="#ppt_y"/>
                                          </p:val>
                                        </p:tav>
                                      </p:tavLst>
                                    </p:anim>
                                  </p:childTnLst>
                                </p:cTn>
                              </p:par>
                              <p:par>
                                <p:cTn id="17" presetID="2" presetClass="entr" presetSubtype="4" decel="100000" fill="hold" nodeType="withEffect">
                                  <p:stCondLst>
                                    <p:cond delay="500"/>
                                  </p:stCondLst>
                                  <p:childTnLst>
                                    <p:set>
                                      <p:cBhvr>
                                        <p:cTn id="18" dur="1" fill="hold">
                                          <p:stCondLst>
                                            <p:cond delay="0"/>
                                          </p:stCondLst>
                                        </p:cTn>
                                        <p:tgtEl>
                                          <p:spTgt spid="60"/>
                                        </p:tgtEl>
                                        <p:attrNameLst>
                                          <p:attrName>style.visibility</p:attrName>
                                        </p:attrNameLst>
                                      </p:cBhvr>
                                      <p:to>
                                        <p:strVal val="visible"/>
                                      </p:to>
                                    </p:set>
                                    <p:anim calcmode="lin" valueType="num">
                                      <p:cBhvr additive="base">
                                        <p:cTn id="19" dur="1000" fill="hold"/>
                                        <p:tgtEl>
                                          <p:spTgt spid="60"/>
                                        </p:tgtEl>
                                        <p:attrNameLst>
                                          <p:attrName>ppt_x</p:attrName>
                                        </p:attrNameLst>
                                      </p:cBhvr>
                                      <p:tavLst>
                                        <p:tav tm="0">
                                          <p:val>
                                            <p:strVal val="#ppt_x"/>
                                          </p:val>
                                        </p:tav>
                                        <p:tav tm="100000">
                                          <p:val>
                                            <p:strVal val="#ppt_x"/>
                                          </p:val>
                                        </p:tav>
                                      </p:tavLst>
                                    </p:anim>
                                    <p:anim calcmode="lin" valueType="num">
                                      <p:cBhvr additive="base">
                                        <p:cTn id="20" dur="1000" fill="hold"/>
                                        <p:tgtEl>
                                          <p:spTgt spid="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548120"/>
            <a:ext cx="12190095" cy="309880"/>
          </a:xfrm>
          <a:prstGeom prst="rect">
            <a:avLst/>
          </a:prstGeom>
          <a:gradFill>
            <a:gsLst>
              <a:gs pos="81000">
                <a:srgbClr val="E26A46">
                  <a:alpha val="100000"/>
                </a:srgbClr>
              </a:gs>
              <a:gs pos="57000">
                <a:srgbClr val="C6341D"/>
              </a:gs>
              <a:gs pos="0">
                <a:srgbClr val="BE0A08"/>
              </a:gs>
              <a:gs pos="100000">
                <a:srgbClr val="F4D6A2">
                  <a:alpha val="100000"/>
                </a:srgbClr>
              </a:gs>
            </a:gsLst>
            <a:lin ang="0" scaled="1"/>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nvGrpSpPr>
          <p:cNvPr id="4" name="组合 3"/>
          <p:cNvGrpSpPr/>
          <p:nvPr/>
        </p:nvGrpSpPr>
        <p:grpSpPr>
          <a:xfrm>
            <a:off x="0" y="0"/>
            <a:ext cx="12289155" cy="1029335"/>
            <a:chOff x="0" y="-1615"/>
            <a:chExt cx="19353" cy="1621"/>
          </a:xfrm>
        </p:grpSpPr>
        <p:pic>
          <p:nvPicPr>
            <p:cNvPr id="7" name="图片 6" descr="40李津-春意嫣然-09"/>
            <p:cNvPicPr>
              <a:picLocks noChangeAspect="1"/>
            </p:cNvPicPr>
            <p:nvPr/>
          </p:nvPicPr>
          <p:blipFill>
            <a:blip r:embed="rId1"/>
            <a:srcRect t="46118"/>
            <a:stretch>
              <a:fillRect/>
            </a:stretch>
          </p:blipFill>
          <p:spPr>
            <a:xfrm>
              <a:off x="14735" y="-1597"/>
              <a:ext cx="4461" cy="1603"/>
            </a:xfrm>
            <a:prstGeom prst="rect">
              <a:avLst/>
            </a:prstGeom>
          </p:spPr>
        </p:pic>
        <p:sp>
          <p:nvSpPr>
            <p:cNvPr id="11" name="矩形 10"/>
            <p:cNvSpPr/>
            <p:nvPr/>
          </p:nvSpPr>
          <p:spPr>
            <a:xfrm>
              <a:off x="0" y="-1615"/>
              <a:ext cx="19353" cy="1615"/>
            </a:xfrm>
            <a:prstGeom prst="rect">
              <a:avLst/>
            </a:prstGeom>
            <a:gradFill>
              <a:gsLst>
                <a:gs pos="81000">
                  <a:srgbClr val="E26A46">
                    <a:alpha val="100000"/>
                  </a:srgbClr>
                </a:gs>
                <a:gs pos="57000">
                  <a:srgbClr val="C6341D"/>
                </a:gs>
                <a:gs pos="0">
                  <a:srgbClr val="BE0A08"/>
                </a:gs>
                <a:gs pos="100000">
                  <a:srgbClr val="F4D6A2">
                    <a:alpha val="0"/>
                  </a:srgbClr>
                </a:gs>
              </a:gsLst>
              <a:lin ang="0" scaled="1"/>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pic>
        <p:nvPicPr>
          <p:cNvPr id="12" name="图片 11" descr="白色学院黑体横版"/>
          <p:cNvPicPr>
            <a:picLocks noChangeAspect="1"/>
          </p:cNvPicPr>
          <p:nvPr/>
        </p:nvPicPr>
        <p:blipFill>
          <a:blip r:embed="rId2"/>
          <a:stretch>
            <a:fillRect/>
          </a:stretch>
        </p:blipFill>
        <p:spPr>
          <a:xfrm>
            <a:off x="9490710" y="245518"/>
            <a:ext cx="2322830" cy="518160"/>
          </a:xfrm>
          <a:prstGeom prst="rect">
            <a:avLst/>
          </a:prstGeom>
        </p:spPr>
      </p:pic>
      <p:sp>
        <p:nvSpPr>
          <p:cNvPr id="5" name="文本框 4"/>
          <p:cNvSpPr txBox="1"/>
          <p:nvPr/>
        </p:nvSpPr>
        <p:spPr>
          <a:xfrm>
            <a:off x="1034379" y="1124108"/>
            <a:ext cx="9733510" cy="461665"/>
          </a:xfrm>
          <a:prstGeom prst="rect">
            <a:avLst/>
          </a:prstGeom>
          <a:noFill/>
        </p:spPr>
        <p:txBody>
          <a:bodyPr vert="horz" wrap="square">
            <a:spAutoFit/>
          </a:bodyPr>
          <a:lstStyle/>
          <a:p>
            <a:pPr algn="ctr"/>
            <a:r>
              <a:rPr lang="en-US" altLang="zh-CN" sz="2400" b="1" dirty="0">
                <a:solidFill>
                  <a:srgbClr val="C00000"/>
                </a:solidFill>
                <a:latin typeface="微软雅黑" panose="020B0503020204020204" charset="-122"/>
                <a:ea typeface="微软雅黑" panose="020B0503020204020204" charset="-122"/>
              </a:rPr>
              <a:t>《“</a:t>
            </a:r>
            <a:r>
              <a:rPr lang="zh-CN" altLang="en-US" sz="2400" b="1" dirty="0">
                <a:solidFill>
                  <a:srgbClr val="C00000"/>
                </a:solidFill>
                <a:latin typeface="微软雅黑" panose="020B0503020204020204" charset="-122"/>
                <a:ea typeface="微软雅黑" panose="020B0503020204020204" charset="-122"/>
              </a:rPr>
              <a:t>语藏”先声</a:t>
            </a:r>
            <a:r>
              <a:rPr lang="en-US" altLang="zh-CN" sz="2400" b="1" dirty="0">
                <a:solidFill>
                  <a:srgbClr val="C00000"/>
                </a:solidFill>
                <a:latin typeface="微软雅黑" panose="020B0503020204020204" charset="-122"/>
                <a:ea typeface="微软雅黑" panose="020B0503020204020204" charset="-122"/>
              </a:rPr>
              <a:t>》</a:t>
            </a:r>
            <a:r>
              <a:rPr lang="zh-CN" altLang="en-US" sz="2400" b="1" dirty="0">
                <a:solidFill>
                  <a:srgbClr val="C00000"/>
                </a:solidFill>
                <a:latin typeface="微软雅黑" panose="020B0503020204020204" charset="-122"/>
                <a:ea typeface="微软雅黑" panose="020B0503020204020204" charset="-122"/>
              </a:rPr>
              <a:t>：“语藏”计划首发成果，奠定学术基石 </a:t>
            </a:r>
            <a:endParaRPr lang="zh-CN" altLang="en-US" sz="2400" b="1" dirty="0">
              <a:solidFill>
                <a:srgbClr val="C00000"/>
              </a:solidFill>
              <a:latin typeface="微软雅黑" panose="020B0503020204020204" charset="-122"/>
              <a:ea typeface="微软雅黑" panose="020B0503020204020204" charset="-122"/>
            </a:endParaRPr>
          </a:p>
        </p:txBody>
      </p:sp>
      <p:sp>
        <p:nvSpPr>
          <p:cNvPr id="6" name="文本框 5"/>
          <p:cNvSpPr txBox="1"/>
          <p:nvPr/>
        </p:nvSpPr>
        <p:spPr>
          <a:xfrm>
            <a:off x="6050908" y="1864070"/>
            <a:ext cx="5762988" cy="4233659"/>
          </a:xfrm>
          <a:prstGeom prst="rect">
            <a:avLst/>
          </a:prstGeom>
          <a:noFill/>
        </p:spPr>
        <p:txBody>
          <a:bodyPr wrap="square" rtlCol="0" anchor="t">
            <a:spAutoFit/>
          </a:bodyPr>
          <a:lstStyle/>
          <a:p>
            <a:pPr defTabSz="266700">
              <a:lnSpc>
                <a:spcPct val="150000"/>
              </a:lnSpc>
              <a:spcBef>
                <a:spcPct val="0"/>
              </a:spcBef>
              <a:spcAft>
                <a:spcPct val="0"/>
              </a:spcAft>
            </a:pPr>
            <a:r>
              <a:rPr lang="zh-CN" altLang="en-US" sz="2000" b="1" dirty="0">
                <a:latin typeface="微软雅黑" panose="020B0503020204020204" charset="-122"/>
                <a:ea typeface="微软雅黑" panose="020B0503020204020204" charset="-122"/>
                <a:cs typeface="微软雅黑" panose="020B0503020204020204" charset="-122"/>
                <a:sym typeface="+mn-ea"/>
              </a:rPr>
              <a:t>       </a:t>
            </a:r>
            <a:r>
              <a:rPr lang="en-US" altLang="zh-CN" sz="2000" b="1" dirty="0">
                <a:latin typeface="微软雅黑" panose="020B0503020204020204" charset="-122"/>
                <a:ea typeface="微软雅黑" panose="020B0503020204020204" charset="-122"/>
                <a:cs typeface="微软雅黑" panose="020B0503020204020204" charset="-122"/>
                <a:sym typeface="+mn-ea"/>
              </a:rPr>
              <a:t>2025</a:t>
            </a:r>
            <a:r>
              <a:rPr lang="zh-CN" altLang="en-US" sz="2000" b="1" dirty="0">
                <a:latin typeface="微软雅黑" panose="020B0503020204020204" charset="-122"/>
                <a:ea typeface="微软雅黑" panose="020B0503020204020204" charset="-122"/>
                <a:cs typeface="微软雅黑" panose="020B0503020204020204" charset="-122"/>
                <a:sym typeface="+mn-ea"/>
              </a:rPr>
              <a:t>年</a:t>
            </a:r>
            <a:r>
              <a:rPr lang="en-US" altLang="zh-CN" sz="2000" b="1" dirty="0">
                <a:latin typeface="微软雅黑" panose="020B0503020204020204" charset="-122"/>
                <a:ea typeface="微软雅黑" panose="020B0503020204020204" charset="-122"/>
                <a:cs typeface="微软雅黑" panose="020B0503020204020204" charset="-122"/>
                <a:sym typeface="+mn-ea"/>
              </a:rPr>
              <a:t>9</a:t>
            </a:r>
            <a:r>
              <a:rPr lang="zh-CN" altLang="en-US" sz="2000" b="1" dirty="0">
                <a:latin typeface="微软雅黑" panose="020B0503020204020204" charset="-122"/>
                <a:ea typeface="微软雅黑" panose="020B0503020204020204" charset="-122"/>
                <a:cs typeface="微软雅黑" panose="020B0503020204020204" charset="-122"/>
                <a:sym typeface="+mn-ea"/>
              </a:rPr>
              <a:t>月，</a:t>
            </a:r>
            <a:r>
              <a:rPr lang="en-US" altLang="zh-CN" sz="2000" b="1" dirty="0">
                <a:solidFill>
                  <a:srgbClr val="C00000"/>
                </a:solidFill>
                <a:latin typeface="微软雅黑" panose="020B0503020204020204" charset="-122"/>
                <a:ea typeface="微软雅黑" panose="020B0503020204020204" charset="-122"/>
                <a:cs typeface="微软雅黑" panose="020B0503020204020204" charset="-122"/>
                <a:sym typeface="+mn-ea"/>
              </a:rPr>
              <a:t>《“</a:t>
            </a:r>
            <a:r>
              <a:rPr lang="zh-CN" altLang="en-US" sz="2000" b="1" dirty="0">
                <a:solidFill>
                  <a:srgbClr val="C00000"/>
                </a:solidFill>
                <a:latin typeface="微软雅黑" panose="020B0503020204020204" charset="-122"/>
                <a:ea typeface="微软雅黑" panose="020B0503020204020204" charset="-122"/>
                <a:cs typeface="微软雅黑" panose="020B0503020204020204" charset="-122"/>
                <a:sym typeface="+mn-ea"/>
              </a:rPr>
              <a:t>语藏”先声</a:t>
            </a:r>
            <a:r>
              <a:rPr lang="en-US" altLang="zh-CN" sz="2000" b="1" dirty="0">
                <a:solidFill>
                  <a:srgbClr val="C00000"/>
                </a:solidFill>
                <a:latin typeface="微软雅黑" panose="020B0503020204020204" charset="-122"/>
                <a:ea typeface="微软雅黑" panose="020B0503020204020204" charset="-122"/>
                <a:cs typeface="微软雅黑" panose="020B0503020204020204" charset="-122"/>
                <a:sym typeface="+mn-ea"/>
              </a:rPr>
              <a:t>——</a:t>
            </a:r>
            <a:r>
              <a:rPr lang="zh-CN" altLang="en-US" sz="2000" b="1" dirty="0">
                <a:solidFill>
                  <a:srgbClr val="C00000"/>
                </a:solidFill>
                <a:latin typeface="微软雅黑" panose="020B0503020204020204" charset="-122"/>
                <a:ea typeface="微软雅黑" panose="020B0503020204020204" charset="-122"/>
                <a:cs typeface="微软雅黑" panose="020B0503020204020204" charset="-122"/>
                <a:sym typeface="+mn-ea"/>
              </a:rPr>
              <a:t>北大学者双语辞书研究论集</a:t>
            </a:r>
            <a:r>
              <a:rPr lang="en-US" altLang="zh-CN" sz="2000" b="1" dirty="0">
                <a:solidFill>
                  <a:srgbClr val="C00000"/>
                </a:solidFill>
                <a:latin typeface="微软雅黑" panose="020B0503020204020204" charset="-122"/>
                <a:ea typeface="微软雅黑" panose="020B0503020204020204" charset="-122"/>
                <a:cs typeface="微软雅黑" panose="020B0503020204020204" charset="-122"/>
                <a:sym typeface="+mn-ea"/>
              </a:rPr>
              <a:t>》</a:t>
            </a:r>
            <a:r>
              <a:rPr lang="zh-CN" altLang="en-US" sz="2000" b="1" dirty="0">
                <a:latin typeface="微软雅黑" panose="020B0503020204020204" charset="-122"/>
                <a:ea typeface="微软雅黑" panose="020B0503020204020204" charset="-122"/>
                <a:cs typeface="微软雅黑" panose="020B0503020204020204" charset="-122"/>
                <a:sym typeface="+mn-ea"/>
              </a:rPr>
              <a:t>作为“语藏”计划的首部标志性成果正式出版</a:t>
            </a:r>
            <a:r>
              <a:rPr lang="en-US" altLang="zh-CN" sz="2000" b="1" dirty="0">
                <a:latin typeface="微软雅黑" panose="020B0503020204020204" charset="-122"/>
                <a:ea typeface="微软雅黑" panose="020B0503020204020204" charset="-122"/>
                <a:cs typeface="微软雅黑" panose="020B0503020204020204" charset="-122"/>
                <a:sym typeface="+mn-ea"/>
              </a:rPr>
              <a:t>,</a:t>
            </a:r>
            <a:r>
              <a:rPr lang="zh-CN" altLang="en-US" sz="2000" b="1" dirty="0">
                <a:latin typeface="微软雅黑" panose="020B0503020204020204" charset="-122"/>
                <a:ea typeface="微软雅黑" panose="020B0503020204020204" charset="-122"/>
                <a:cs typeface="微软雅黑" panose="020B0503020204020204" charset="-122"/>
                <a:sym typeface="+mn-ea"/>
              </a:rPr>
              <a:t>为整个计划奠定了坚实的学术基石。“语藏”计划是一项横跨</a:t>
            </a:r>
            <a:r>
              <a:rPr lang="zh-CN" altLang="en-US" sz="2000" b="1" dirty="0">
                <a:solidFill>
                  <a:srgbClr val="C00000"/>
                </a:solidFill>
                <a:latin typeface="微软雅黑" panose="020B0503020204020204" charset="-122"/>
                <a:ea typeface="微软雅黑" panose="020B0503020204020204" charset="-122"/>
                <a:cs typeface="微软雅黑" panose="020B0503020204020204" charset="-122"/>
                <a:sym typeface="+mn-ea"/>
              </a:rPr>
              <a:t>语言学、辞书学、区域国别学</a:t>
            </a:r>
            <a:r>
              <a:rPr lang="zh-CN" altLang="en-US" sz="2000" b="1" dirty="0">
                <a:latin typeface="微软雅黑" panose="020B0503020204020204" charset="-122"/>
                <a:ea typeface="微软雅黑" panose="020B0503020204020204" charset="-122"/>
                <a:cs typeface="微软雅黑" panose="020B0503020204020204" charset="-122"/>
                <a:sym typeface="+mn-ea"/>
              </a:rPr>
              <a:t>三大学科的宏大学术项目，以全面梳理传世中外双语辞书以及相关出土文献为核心任务，沿着历代中外双语及多语辞书的搜集整理、相关问题专题研究两大线索深入推进，彰显了</a:t>
            </a:r>
            <a:r>
              <a:rPr lang="zh-CN" altLang="en-US" sz="2000" b="1" dirty="0">
                <a:solidFill>
                  <a:srgbClr val="C00000"/>
                </a:solidFill>
                <a:latin typeface="微软雅黑" panose="020B0503020204020204" charset="-122"/>
                <a:ea typeface="微软雅黑" panose="020B0503020204020204" charset="-122"/>
                <a:cs typeface="微软雅黑" panose="020B0503020204020204" charset="-122"/>
                <a:sym typeface="+mn-ea"/>
              </a:rPr>
              <a:t>我院在跨文化研究领域主动作为、积极担当的精神</a:t>
            </a:r>
            <a:r>
              <a:rPr lang="zh-CN" altLang="en-US" sz="2200" b="1" dirty="0">
                <a:solidFill>
                  <a:srgbClr val="C00000"/>
                </a:solidFill>
                <a:latin typeface="微软雅黑" panose="020B0503020204020204" charset="-122"/>
                <a:ea typeface="微软雅黑" panose="020B0503020204020204" charset="-122"/>
                <a:cs typeface="微软雅黑" panose="020B0503020204020204" charset="-122"/>
                <a:sym typeface="+mn-ea"/>
              </a:rPr>
              <a:t>。</a:t>
            </a:r>
            <a:endParaRPr lang="zh-CN" altLang="en-US" sz="2200" b="1" dirty="0">
              <a:solidFill>
                <a:srgbClr val="C00000"/>
              </a:solidFill>
              <a:latin typeface="微软雅黑" panose="020B0503020204020204" charset="-122"/>
              <a:ea typeface="微软雅黑" panose="020B0503020204020204" charset="-122"/>
              <a:cs typeface="微软雅黑" panose="020B0503020204020204" charset="-122"/>
              <a:sym typeface="+mn-ea"/>
            </a:endParaRPr>
          </a:p>
        </p:txBody>
      </p:sp>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rcRect t="9757"/>
          <a:stretch>
            <a:fillRect/>
          </a:stretch>
        </p:blipFill>
        <p:spPr>
          <a:xfrm>
            <a:off x="2635257" y="4008059"/>
            <a:ext cx="3299015" cy="1983950"/>
          </a:xfrm>
          <a:prstGeom prst="rect">
            <a:avLst/>
          </a:prstGeom>
          <a:ln>
            <a:noFill/>
          </a:ln>
          <a:effectLst>
            <a:softEdge rad="112500"/>
          </a:effectLst>
        </p:spPr>
      </p:pic>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71640" y="1585773"/>
            <a:ext cx="4062632" cy="2284657"/>
          </a:xfrm>
          <a:prstGeom prst="rect">
            <a:avLst/>
          </a:prstGeom>
          <a:ln>
            <a:noFill/>
          </a:ln>
          <a:effectLst>
            <a:softEdge rad="112500"/>
          </a:effectLst>
        </p:spPr>
      </p:pic>
      <p:pic>
        <p:nvPicPr>
          <p:cNvPr id="10" name="图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0000" y="2520455"/>
            <a:ext cx="2556980" cy="4031475"/>
          </a:xfrm>
          <a:prstGeom prst="rect">
            <a:avLst/>
          </a:prstGeom>
        </p:spPr>
      </p:pic>
      <p:sp>
        <p:nvSpPr>
          <p:cNvPr id="13" name="PA-文本框 10"/>
          <p:cNvSpPr txBox="1">
            <a:spLocks noChangeArrowheads="1"/>
          </p:cNvSpPr>
          <p:nvPr>
            <p:custDataLst>
              <p:tags r:id="rId6"/>
            </p:custDataLst>
          </p:nvPr>
        </p:nvSpPr>
        <p:spPr bwMode="auto">
          <a:xfrm>
            <a:off x="360000" y="251777"/>
            <a:ext cx="7502993"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800" b="1" dirty="0">
                <a:solidFill>
                  <a:srgbClr val="FFFAC2"/>
                </a:solidFill>
                <a:latin typeface="微软雅黑" panose="020B0503020204020204" charset="-122"/>
                <a:ea typeface="微软雅黑" panose="020B0503020204020204" charset="-122"/>
              </a:rPr>
              <a:t>科研成果</a:t>
            </a:r>
            <a:endParaRPr lang="zh-CN" altLang="en-US" sz="2800" b="1" dirty="0">
              <a:solidFill>
                <a:srgbClr val="FFFAC2"/>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0-#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set>
                                      <p:cBhvr>
                                        <p:cTn id="9" dur="1" fill="hold">
                                          <p:stCondLst>
                                            <p:cond delay="0"/>
                                          </p:stCondLst>
                                        </p:cTn>
                                        <p:tgtEl>
                                          <p:spTgt spid="13"/>
                                        </p:tgtEl>
                                        <p:attrNameLst>
                                          <p:attrName>style.visibility</p:attrName>
                                        </p:attrNameLst>
                                      </p:cBhvr>
                                      <p:to>
                                        <p:strVal val="visible"/>
                                      </p:to>
                                    </p:set>
                                    <p:anim to="" calcmode="lin" valueType="num">
                                      <p:cBhvr>
                                        <p:cTn id="10" dur="1000" fill="hold">
                                          <p:stCondLst>
                                            <p:cond delay="0"/>
                                          </p:stCondLst>
                                        </p:cTn>
                                        <p:tgtEl>
                                          <p:spTgt spid="13"/>
                                        </p:tgtEl>
                                        <p:attrNameLst>
                                          <p:attrName>ppt_w</p:attrName>
                                        </p:attrNameLst>
                                      </p:cBhvr>
                                      <p:tavLst>
                                        <p:tav tm="0">
                                          <p:val>
                                            <p:fltVal val="0"/>
                                          </p:val>
                                        </p:tav>
                                        <p:tav tm="100000">
                                          <p:val>
                                            <p:strVal val="#ppt_w"/>
                                          </p:val>
                                        </p:tav>
                                      </p:tavLst>
                                    </p:anim>
                                    <p:anim to="" calcmode="lin" valueType="num">
                                      <p:cBhvr>
                                        <p:cTn id="11" dur="1000" fill="hold">
                                          <p:stCondLst>
                                            <p:cond delay="0"/>
                                          </p:stCondLst>
                                        </p:cTn>
                                        <p:tgtEl>
                                          <p:spTgt spid="13"/>
                                        </p:tgtEl>
                                        <p:attrNameLst>
                                          <p:attrName>ppt_h</p:attrName>
                                        </p:attrNameLst>
                                      </p:cBhvr>
                                      <p:tavLst>
                                        <p:tav tm="0">
                                          <p:val>
                                            <p:fltVal val="0"/>
                                          </p:val>
                                        </p:tav>
                                        <p:tav tm="100000">
                                          <p:val>
                                            <p:strVal val="#ppt_h"/>
                                          </p:val>
                                        </p:tav>
                                      </p:tavLst>
                                    </p:anim>
                                    <p:animEffect filter="fade">
                                      <p:cBhvr>
                                        <p:cTn id="12" dur="1000">
                                          <p:stCondLst>
                                            <p:cond delay="0"/>
                                          </p:stCondLst>
                                        </p:cTn>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3"/>
          <p:cNvSpPr/>
          <p:nvPr/>
        </p:nvSpPr>
        <p:spPr>
          <a:xfrm>
            <a:off x="685800" y="1787598"/>
            <a:ext cx="7754112" cy="4691242"/>
          </a:xfrm>
          <a:custGeom>
            <a:avLst/>
            <a:gdLst/>
            <a:ahLst/>
            <a:cxnLst/>
            <a:rect l="l" t="t" r="r" b="b"/>
            <a:pathLst>
              <a:path w="5192450" h="1305562">
                <a:moveTo>
                  <a:pt x="648072" y="0"/>
                </a:moveTo>
                <a:lnTo>
                  <a:pt x="4680520" y="0"/>
                </a:lnTo>
                <a:lnTo>
                  <a:pt x="4680520" y="534"/>
                </a:lnTo>
                <a:lnTo>
                  <a:pt x="4756983" y="534"/>
                </a:lnTo>
                <a:cubicBezTo>
                  <a:pt x="4781822" y="0"/>
                  <a:pt x="4807189" y="5871"/>
                  <a:pt x="4830442" y="19749"/>
                </a:cubicBezTo>
                <a:cubicBezTo>
                  <a:pt x="4852109" y="32025"/>
                  <a:pt x="4869549" y="49639"/>
                  <a:pt x="4881176" y="70456"/>
                </a:cubicBezTo>
                <a:lnTo>
                  <a:pt x="5172368" y="579657"/>
                </a:lnTo>
                <a:cubicBezTo>
                  <a:pt x="5185051" y="601007"/>
                  <a:pt x="5192450" y="626093"/>
                  <a:pt x="5192450" y="652781"/>
                </a:cubicBezTo>
                <a:cubicBezTo>
                  <a:pt x="5192450" y="680003"/>
                  <a:pt x="5185051" y="705089"/>
                  <a:pt x="5171839" y="726439"/>
                </a:cubicBezTo>
                <a:lnTo>
                  <a:pt x="4881176" y="1235640"/>
                </a:lnTo>
                <a:cubicBezTo>
                  <a:pt x="4869021" y="1255923"/>
                  <a:pt x="4852109" y="1273537"/>
                  <a:pt x="4830442" y="1286347"/>
                </a:cubicBezTo>
                <a:cubicBezTo>
                  <a:pt x="4807717" y="1299691"/>
                  <a:pt x="4782879" y="1305562"/>
                  <a:pt x="4758040" y="1305028"/>
                </a:cubicBezTo>
                <a:lnTo>
                  <a:pt x="4680520" y="1305028"/>
                </a:lnTo>
                <a:lnTo>
                  <a:pt x="4680520" y="1305562"/>
                </a:lnTo>
                <a:lnTo>
                  <a:pt x="648072" y="1305562"/>
                </a:lnTo>
                <a:lnTo>
                  <a:pt x="648072" y="1305028"/>
                </a:lnTo>
                <a:lnTo>
                  <a:pt x="431239" y="1305028"/>
                </a:lnTo>
                <a:cubicBezTo>
                  <a:pt x="407986" y="1305028"/>
                  <a:pt x="383676" y="1299157"/>
                  <a:pt x="362008" y="1286347"/>
                </a:cubicBezTo>
                <a:cubicBezTo>
                  <a:pt x="340341" y="1273537"/>
                  <a:pt x="322901" y="1255923"/>
                  <a:pt x="311274" y="1235107"/>
                </a:cubicBezTo>
                <a:lnTo>
                  <a:pt x="19025" y="723770"/>
                </a:lnTo>
                <a:cubicBezTo>
                  <a:pt x="6870" y="702954"/>
                  <a:pt x="0" y="678935"/>
                  <a:pt x="0" y="652781"/>
                </a:cubicBezTo>
                <a:cubicBezTo>
                  <a:pt x="0" y="626627"/>
                  <a:pt x="6870" y="602608"/>
                  <a:pt x="19025" y="581258"/>
                </a:cubicBezTo>
                <a:lnTo>
                  <a:pt x="310217" y="72057"/>
                </a:lnTo>
                <a:cubicBezTo>
                  <a:pt x="322372" y="51240"/>
                  <a:pt x="339812" y="32559"/>
                  <a:pt x="362008" y="19749"/>
                </a:cubicBezTo>
                <a:cubicBezTo>
                  <a:pt x="382619" y="7473"/>
                  <a:pt x="405344" y="1068"/>
                  <a:pt x="428068" y="534"/>
                </a:cubicBezTo>
                <a:lnTo>
                  <a:pt x="648072" y="534"/>
                </a:lnTo>
                <a:close/>
              </a:path>
            </a:pathLst>
          </a:custGeom>
          <a:solidFill>
            <a:srgbClr val="C00000"/>
          </a:solidFill>
          <a:ln>
            <a:noFill/>
          </a:ln>
          <a:effectLst>
            <a:outerShdw blurRad="1905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nSpc>
                <a:spcPct val="150000"/>
              </a:lnSpc>
            </a:pPr>
            <a:r>
              <a:rPr lang="zh-CN" altLang="en-US" sz="2400" b="1">
                <a:latin typeface="仿宋" panose="02010609060101010101" pitchFamily="49" charset="-122"/>
                <a:ea typeface="仿宋" panose="02010609060101010101" pitchFamily="49" charset="-122"/>
              </a:rPr>
              <a:t>   </a:t>
            </a:r>
            <a:endParaRPr lang="zh-CN" altLang="zh-CN" sz="2400" b="1" dirty="0">
              <a:latin typeface="仿宋" panose="02010609060101010101" pitchFamily="49" charset="-122"/>
              <a:ea typeface="仿宋" panose="02010609060101010101" pitchFamily="49" charset="-122"/>
            </a:endParaRPr>
          </a:p>
        </p:txBody>
      </p:sp>
      <p:sp>
        <p:nvSpPr>
          <p:cNvPr id="49" name="PA-文本框 48"/>
          <p:cNvSpPr txBox="1"/>
          <p:nvPr>
            <p:custDataLst>
              <p:tags r:id="rId1"/>
            </p:custDataLst>
          </p:nvPr>
        </p:nvSpPr>
        <p:spPr>
          <a:xfrm>
            <a:off x="177376" y="1129083"/>
            <a:ext cx="7502993" cy="523220"/>
          </a:xfrm>
          <a:prstGeom prst="rect">
            <a:avLst/>
          </a:prstGeom>
          <a:noFill/>
        </p:spPr>
        <p:txBody>
          <a:bodyPr wrap="square">
            <a:spAutoFit/>
          </a:bodyPr>
          <a:lstStyle/>
          <a:p>
            <a:pPr marL="285750" algn="ctr"/>
            <a:r>
              <a:rPr lang="zh-CN" altLang="en-US" sz="2800" b="1" dirty="0">
                <a:solidFill>
                  <a:srgbClr val="C0000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mn-ea"/>
              </a:rPr>
              <a:t>政策咨询报告</a:t>
            </a:r>
            <a:endParaRPr lang="zh-CN" altLang="en-US" sz="2800" b="1" dirty="0">
              <a:solidFill>
                <a:srgbClr val="C0000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mn-ea"/>
            </a:endParaRPr>
          </a:p>
        </p:txBody>
      </p:sp>
      <p:pic>
        <p:nvPicPr>
          <p:cNvPr id="51" name="PA-PicturePlaceholder 1"/>
          <p:cNvPicPr>
            <a:picLocks noChangeAspect="1"/>
          </p:cNvPicPr>
          <p:nvPr>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bwMode="auto">
          <a:xfrm>
            <a:off x="9081324" y="1140689"/>
            <a:ext cx="2323969" cy="5330639"/>
          </a:xfrm>
          <a:prstGeom prst="rect">
            <a:avLst/>
          </a:prstGeom>
        </p:spPr>
      </p:pic>
      <p:sp>
        <p:nvSpPr>
          <p:cNvPr id="54" name="PA-文本框 51"/>
          <p:cNvSpPr txBox="1"/>
          <p:nvPr>
            <p:custDataLst>
              <p:tags r:id="rId4"/>
            </p:custDataLst>
          </p:nvPr>
        </p:nvSpPr>
        <p:spPr>
          <a:xfrm>
            <a:off x="1327212" y="1992386"/>
            <a:ext cx="6719439" cy="5151538"/>
          </a:xfrm>
          <a:prstGeom prst="rect">
            <a:avLst/>
          </a:prstGeom>
          <a:noFill/>
        </p:spPr>
        <p:txBody>
          <a:bodyPr wrap="square">
            <a:spAutoFit/>
          </a:bodyPr>
          <a:lstStyle/>
          <a:p>
            <a:pPr>
              <a:lnSpc>
                <a:spcPct val="150000"/>
              </a:lnSpc>
            </a:pPr>
            <a:r>
              <a:rPr lang="zh-CN" altLang="en-US" sz="2400" b="1" dirty="0">
                <a:solidFill>
                  <a:srgbClr val="FFFAC2"/>
                </a:solidFill>
                <a:latin typeface="微软雅黑" panose="020B0503020204020204" charset="-122"/>
                <a:ea typeface="微软雅黑" panose="020B0503020204020204" charset="-122"/>
              </a:rPr>
              <a:t>沈一鸣、张幸、施越、王浩、张嘉妹、王宇、梅华龙、李婷婷、王帅、史阳、马宇晨等</a:t>
            </a:r>
            <a:r>
              <a:rPr lang="zh-CN" altLang="en-US" sz="2400" b="1" dirty="0">
                <a:solidFill>
                  <a:schemeClr val="bg1"/>
                </a:solidFill>
                <a:latin typeface="微软雅黑" panose="020B0503020204020204" charset="-122"/>
                <a:ea typeface="微软雅黑" panose="020B0503020204020204" charset="-122"/>
              </a:rPr>
              <a:t>老师撰写的政策咨询报告，被中共中央有关部门采纳。显示我院教师在国别和区域研究领域的深厚学术功底和前瞻性的政策视野，研究成果为国家的外交政策制定提供了有力的智力支持，也为推动国际交流与合作、促进世界和平与发展做出了积极贡献。</a:t>
            </a:r>
            <a:endParaRPr lang="zh-CN" altLang="zh-CN" sz="2400" b="1" dirty="0">
              <a:solidFill>
                <a:schemeClr val="bg1"/>
              </a:solidFill>
              <a:latin typeface="微软雅黑" panose="020B0503020204020204" charset="-122"/>
              <a:ea typeface="微软雅黑" panose="020B0503020204020204" charset="-122"/>
            </a:endParaRPr>
          </a:p>
          <a:p>
            <a:pPr>
              <a:lnSpc>
                <a:spcPct val="200000"/>
              </a:lnSpc>
            </a:pPr>
            <a:endParaRPr lang="en-US" altLang="zh-CN" sz="2400" b="1" dirty="0">
              <a:solidFill>
                <a:schemeClr val="bg1"/>
              </a:solidFill>
              <a:latin typeface="微软雅黑" panose="020B0503020204020204" charset="-122"/>
              <a:ea typeface="微软雅黑" panose="020B0503020204020204" charset="-122"/>
            </a:endParaRPr>
          </a:p>
        </p:txBody>
      </p:sp>
      <p:sp>
        <p:nvSpPr>
          <p:cNvPr id="2" name="矩形 1"/>
          <p:cNvSpPr/>
          <p:nvPr/>
        </p:nvSpPr>
        <p:spPr>
          <a:xfrm>
            <a:off x="0" y="6548120"/>
            <a:ext cx="12190095" cy="309880"/>
          </a:xfrm>
          <a:prstGeom prst="rect">
            <a:avLst/>
          </a:prstGeom>
          <a:gradFill>
            <a:gsLst>
              <a:gs pos="81000">
                <a:srgbClr val="E26A46">
                  <a:alpha val="100000"/>
                </a:srgbClr>
              </a:gs>
              <a:gs pos="57000">
                <a:srgbClr val="C6341D"/>
              </a:gs>
              <a:gs pos="0">
                <a:srgbClr val="BE0A08"/>
              </a:gs>
              <a:gs pos="100000">
                <a:srgbClr val="F4D6A2">
                  <a:alpha val="100000"/>
                </a:srgbClr>
              </a:gs>
            </a:gsLst>
            <a:lin ang="0" scaled="1"/>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nvGrpSpPr>
          <p:cNvPr id="4" name="组合 3"/>
          <p:cNvGrpSpPr/>
          <p:nvPr/>
        </p:nvGrpSpPr>
        <p:grpSpPr>
          <a:xfrm>
            <a:off x="0" y="0"/>
            <a:ext cx="12289155" cy="1029335"/>
            <a:chOff x="0" y="-1615"/>
            <a:chExt cx="19353" cy="1621"/>
          </a:xfrm>
        </p:grpSpPr>
        <p:pic>
          <p:nvPicPr>
            <p:cNvPr id="5" name="图片 4" descr="40李津-春意嫣然-09"/>
            <p:cNvPicPr>
              <a:picLocks noChangeAspect="1"/>
            </p:cNvPicPr>
            <p:nvPr/>
          </p:nvPicPr>
          <p:blipFill>
            <a:blip r:embed="rId5"/>
            <a:srcRect t="46118"/>
            <a:stretch>
              <a:fillRect/>
            </a:stretch>
          </p:blipFill>
          <p:spPr>
            <a:xfrm>
              <a:off x="14735" y="-1597"/>
              <a:ext cx="4461" cy="1603"/>
            </a:xfrm>
            <a:prstGeom prst="rect">
              <a:avLst/>
            </a:prstGeom>
          </p:spPr>
        </p:pic>
        <p:sp>
          <p:nvSpPr>
            <p:cNvPr id="6" name="矩形 5"/>
            <p:cNvSpPr/>
            <p:nvPr/>
          </p:nvSpPr>
          <p:spPr>
            <a:xfrm>
              <a:off x="0" y="-1615"/>
              <a:ext cx="19353" cy="1615"/>
            </a:xfrm>
            <a:prstGeom prst="rect">
              <a:avLst/>
            </a:prstGeom>
            <a:gradFill>
              <a:gsLst>
                <a:gs pos="81000">
                  <a:srgbClr val="E26A46">
                    <a:alpha val="100000"/>
                  </a:srgbClr>
                </a:gs>
                <a:gs pos="57000">
                  <a:srgbClr val="C6341D"/>
                </a:gs>
                <a:gs pos="0">
                  <a:srgbClr val="BE0A08"/>
                </a:gs>
                <a:gs pos="100000">
                  <a:srgbClr val="F4D6A2">
                    <a:alpha val="0"/>
                  </a:srgbClr>
                </a:gs>
              </a:gsLst>
              <a:lin ang="0" scaled="1"/>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pic>
        <p:nvPicPr>
          <p:cNvPr id="7" name="图片 6" descr="白色学院黑体横版"/>
          <p:cNvPicPr>
            <a:picLocks noChangeAspect="1"/>
          </p:cNvPicPr>
          <p:nvPr/>
        </p:nvPicPr>
        <p:blipFill>
          <a:blip r:embed="rId6"/>
          <a:stretch>
            <a:fillRect/>
          </a:stretch>
        </p:blipFill>
        <p:spPr>
          <a:xfrm>
            <a:off x="9490710" y="245518"/>
            <a:ext cx="2322830" cy="518160"/>
          </a:xfrm>
          <a:prstGeom prst="rect">
            <a:avLst/>
          </a:prstGeom>
        </p:spPr>
      </p:pic>
      <p:sp>
        <p:nvSpPr>
          <p:cNvPr id="10" name="PA-文本框 10"/>
          <p:cNvSpPr txBox="1">
            <a:spLocks noChangeArrowheads="1"/>
          </p:cNvSpPr>
          <p:nvPr>
            <p:custDataLst>
              <p:tags r:id="rId7"/>
            </p:custDataLst>
          </p:nvPr>
        </p:nvSpPr>
        <p:spPr bwMode="auto">
          <a:xfrm>
            <a:off x="360000" y="251777"/>
            <a:ext cx="7502993"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800" b="1" dirty="0">
                <a:solidFill>
                  <a:srgbClr val="FFFAC2"/>
                </a:solidFill>
                <a:latin typeface="微软雅黑" panose="020B0503020204020204" charset="-122"/>
                <a:ea typeface="微软雅黑" panose="020B0503020204020204" charset="-122"/>
              </a:rPr>
              <a:t>科研成果</a:t>
            </a:r>
            <a:endParaRPr lang="zh-CN" altLang="en-US" sz="2800" b="1" dirty="0">
              <a:solidFill>
                <a:srgbClr val="FFFAC2"/>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0-#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set>
                                      <p:cBhvr>
                                        <p:cTn id="9" dur="1" fill="hold">
                                          <p:stCondLst>
                                            <p:cond delay="0"/>
                                          </p:stCondLst>
                                        </p:cTn>
                                        <p:tgtEl>
                                          <p:spTgt spid="10"/>
                                        </p:tgtEl>
                                        <p:attrNameLst>
                                          <p:attrName>style.visibility</p:attrName>
                                        </p:attrNameLst>
                                      </p:cBhvr>
                                      <p:to>
                                        <p:strVal val="visible"/>
                                      </p:to>
                                    </p:set>
                                    <p:anim to="" calcmode="lin" valueType="num">
                                      <p:cBhvr>
                                        <p:cTn id="10" dur="1000" fill="hold">
                                          <p:stCondLst>
                                            <p:cond delay="0"/>
                                          </p:stCondLst>
                                        </p:cTn>
                                        <p:tgtEl>
                                          <p:spTgt spid="10"/>
                                        </p:tgtEl>
                                        <p:attrNameLst>
                                          <p:attrName>ppt_w</p:attrName>
                                        </p:attrNameLst>
                                      </p:cBhvr>
                                      <p:tavLst>
                                        <p:tav tm="0">
                                          <p:val>
                                            <p:fltVal val="0"/>
                                          </p:val>
                                        </p:tav>
                                        <p:tav tm="100000">
                                          <p:val>
                                            <p:strVal val="#ppt_w"/>
                                          </p:val>
                                        </p:tav>
                                      </p:tavLst>
                                    </p:anim>
                                    <p:anim to="" calcmode="lin" valueType="num">
                                      <p:cBhvr>
                                        <p:cTn id="11" dur="1000" fill="hold">
                                          <p:stCondLst>
                                            <p:cond delay="0"/>
                                          </p:stCondLst>
                                        </p:cTn>
                                        <p:tgtEl>
                                          <p:spTgt spid="10"/>
                                        </p:tgtEl>
                                        <p:attrNameLst>
                                          <p:attrName>ppt_h</p:attrName>
                                        </p:attrNameLst>
                                      </p:cBhvr>
                                      <p:tavLst>
                                        <p:tav tm="0">
                                          <p:val>
                                            <p:fltVal val="0"/>
                                          </p:val>
                                        </p:tav>
                                        <p:tav tm="100000">
                                          <p:val>
                                            <p:strVal val="#ppt_h"/>
                                          </p:val>
                                        </p:tav>
                                      </p:tavLst>
                                    </p:anim>
                                    <p:animEffect filter="fade">
                                      <p:cBhvr>
                                        <p:cTn id="12" dur="1000">
                                          <p:stCondLst>
                                            <p:cond delay="0"/>
                                          </p:stCondLst>
                                        </p:cTn>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1"/>
            <a:ext cx="12192000" cy="6857999"/>
          </a:xfrm>
          <a:prstGeom prst="rect">
            <a:avLst/>
          </a:prstGeom>
        </p:spPr>
      </p:pic>
      <p:sp>
        <p:nvSpPr>
          <p:cNvPr id="13" name="文本占位符 12"/>
          <p:cNvSpPr>
            <a:spLocks noGrp="1"/>
          </p:cNvSpPr>
          <p:nvPr>
            <p:ph type="body" sz="quarter" idx="10"/>
          </p:nvPr>
        </p:nvSpPr>
        <p:spPr>
          <a:xfrm>
            <a:off x="713269" y="2612041"/>
            <a:ext cx="5716686" cy="707886"/>
          </a:xfrm>
        </p:spPr>
        <p:txBody>
          <a:bodyPr/>
          <a:lstStyle/>
          <a:p>
            <a:r>
              <a:rPr lang="en-US" altLang="zh-CN" dirty="0">
                <a:sym typeface="Arial" panose="020B0604020202020204" pitchFamily="34" charset="0"/>
              </a:rPr>
              <a:t>PART  03</a:t>
            </a:r>
            <a:endParaRPr lang="zh-CN" altLang="en-US" dirty="0">
              <a:sym typeface="Arial" panose="020B0604020202020204" pitchFamily="34" charset="0"/>
            </a:endParaRPr>
          </a:p>
        </p:txBody>
      </p:sp>
      <p:sp>
        <p:nvSpPr>
          <p:cNvPr id="19" name="文本占位符 18"/>
          <p:cNvSpPr>
            <a:spLocks noGrp="1"/>
          </p:cNvSpPr>
          <p:nvPr>
            <p:ph type="body" sz="quarter" idx="11"/>
          </p:nvPr>
        </p:nvSpPr>
        <p:spPr/>
        <p:txBody>
          <a:bodyPr/>
          <a:lstStyle/>
          <a:p>
            <a:r>
              <a:rPr lang="zh-CN" altLang="en-US" dirty="0">
                <a:sym typeface="Arial" panose="020B0604020202020204" pitchFamily="34" charset="0"/>
              </a:rPr>
              <a:t>科研获奖</a:t>
            </a:r>
            <a:endParaRPr lang="zh-CN" altLang="en-US" dirty="0">
              <a:sym typeface="Arial" panose="020B0604020202020204" pitchFamily="34" charset="0"/>
            </a:endParaRPr>
          </a:p>
        </p:txBody>
      </p:sp>
      <p:pic>
        <p:nvPicPr>
          <p:cNvPr id="33" name="图片 32"/>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514147" y="2724421"/>
            <a:ext cx="5260154" cy="3412704"/>
          </a:xfrm>
          <a:prstGeom prst="rect">
            <a:avLst/>
          </a:prstGeom>
        </p:spPr>
      </p:pic>
      <p:pic>
        <p:nvPicPr>
          <p:cNvPr id="34" name="图片 33" descr="白色学院黑体横版"/>
          <p:cNvPicPr>
            <a:picLocks noChangeAspect="1"/>
          </p:cNvPicPr>
          <p:nvPr/>
        </p:nvPicPr>
        <p:blipFill>
          <a:blip r:embed="rId4"/>
          <a:stretch>
            <a:fillRect/>
          </a:stretch>
        </p:blipFill>
        <p:spPr>
          <a:xfrm>
            <a:off x="9516836" y="1093470"/>
            <a:ext cx="2322830" cy="5181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A-文本框 49"/>
          <p:cNvSpPr txBox="1"/>
          <p:nvPr>
            <p:custDataLst>
              <p:tags r:id="rId1"/>
            </p:custDataLst>
          </p:nvPr>
        </p:nvSpPr>
        <p:spPr>
          <a:xfrm>
            <a:off x="730248" y="1422657"/>
            <a:ext cx="10827113" cy="612538"/>
          </a:xfrm>
          <a:prstGeom prst="rect">
            <a:avLst/>
          </a:prstGeom>
          <a:solidFill>
            <a:srgbClr val="C00000"/>
          </a:solidFill>
        </p:spPr>
        <p:style>
          <a:lnRef idx="0">
            <a:srgbClr val="FFFFFF"/>
          </a:lnRef>
          <a:fillRef idx="1">
            <a:schemeClr val="accent1"/>
          </a:fillRef>
          <a:effectRef idx="0">
            <a:srgbClr val="FFFFFF"/>
          </a:effectRef>
          <a:fontRef idx="minor">
            <a:schemeClr val="lt1"/>
          </a:fontRef>
        </p:style>
        <p:txBody>
          <a:bodyPr wrap="square">
            <a:noAutofit/>
          </a:bodyPr>
          <a:lstStyle/>
          <a:p>
            <a:pPr algn="ctr">
              <a:lnSpc>
                <a:spcPct val="150000"/>
              </a:lnSpc>
            </a:pPr>
            <a:r>
              <a:rPr lang="zh-CN" altLang="en-US" sz="2000" b="1" dirty="0">
                <a:solidFill>
                  <a:schemeClr val="bg1"/>
                </a:solidFill>
                <a:latin typeface="Arial" panose="020B0604020202020204"/>
                <a:ea typeface="微软雅黑" panose="020B0503020204020204" charset="-122"/>
              </a:rPr>
              <a:t>谷裕教授、李睿恒助理教授荣获北京市</a:t>
            </a:r>
            <a:r>
              <a:rPr lang="en-US" altLang="zh-CN" sz="2000" b="1" dirty="0">
                <a:solidFill>
                  <a:schemeClr val="bg1"/>
                </a:solidFill>
                <a:latin typeface="Arial" panose="020B0604020202020204"/>
                <a:ea typeface="微软雅黑" panose="020B0503020204020204" charset="-122"/>
              </a:rPr>
              <a:t>“</a:t>
            </a:r>
            <a:r>
              <a:rPr lang="zh-CN" altLang="en-US" sz="2000" b="1" dirty="0">
                <a:solidFill>
                  <a:schemeClr val="bg1"/>
                </a:solidFill>
                <a:latin typeface="Arial" panose="020B0604020202020204"/>
                <a:ea typeface="微软雅黑" panose="020B0503020204020204" charset="-122"/>
              </a:rPr>
              <a:t>第十八届哲学社会科学优秀成果奖</a:t>
            </a:r>
            <a:r>
              <a:rPr lang="en-US" altLang="zh-CN" sz="2000" b="1" dirty="0">
                <a:solidFill>
                  <a:schemeClr val="bg1"/>
                </a:solidFill>
                <a:latin typeface="Arial" panose="020B0604020202020204"/>
                <a:ea typeface="微软雅黑" panose="020B0503020204020204" charset="-122"/>
              </a:rPr>
              <a:t>”</a:t>
            </a:r>
            <a:r>
              <a:rPr lang="zh-CN" altLang="en-US" sz="2000" b="1" dirty="0">
                <a:solidFill>
                  <a:schemeClr val="bg1"/>
                </a:solidFill>
                <a:latin typeface="Arial" panose="020B0604020202020204"/>
                <a:ea typeface="微软雅黑" panose="020B0503020204020204" charset="-122"/>
              </a:rPr>
              <a:t>二等奖</a:t>
            </a:r>
            <a:endParaRPr lang="en-US" altLang="zh-CN" sz="2000" b="1" dirty="0">
              <a:solidFill>
                <a:schemeClr val="bg1"/>
              </a:solidFill>
              <a:latin typeface="Arial" panose="020B0604020202020204"/>
              <a:ea typeface="微软雅黑" panose="020B0503020204020204" charset="-122"/>
            </a:endParaRPr>
          </a:p>
        </p:txBody>
      </p:sp>
      <p:sp>
        <p:nvSpPr>
          <p:cNvPr id="2" name="矩形 1"/>
          <p:cNvSpPr/>
          <p:nvPr/>
        </p:nvSpPr>
        <p:spPr>
          <a:xfrm>
            <a:off x="0" y="6548120"/>
            <a:ext cx="12190095" cy="309880"/>
          </a:xfrm>
          <a:prstGeom prst="rect">
            <a:avLst/>
          </a:prstGeom>
          <a:gradFill>
            <a:gsLst>
              <a:gs pos="81000">
                <a:srgbClr val="E26A46">
                  <a:alpha val="100000"/>
                </a:srgbClr>
              </a:gs>
              <a:gs pos="57000">
                <a:srgbClr val="C6341D"/>
              </a:gs>
              <a:gs pos="0">
                <a:srgbClr val="BE0A08"/>
              </a:gs>
              <a:gs pos="100000">
                <a:srgbClr val="F4D6A2">
                  <a:alpha val="100000"/>
                </a:srgbClr>
              </a:gs>
            </a:gsLst>
            <a:lin ang="0" scaled="1"/>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nvGrpSpPr>
          <p:cNvPr id="4" name="组合 3"/>
          <p:cNvGrpSpPr/>
          <p:nvPr/>
        </p:nvGrpSpPr>
        <p:grpSpPr>
          <a:xfrm>
            <a:off x="0" y="0"/>
            <a:ext cx="12289155" cy="1029335"/>
            <a:chOff x="0" y="-1615"/>
            <a:chExt cx="19353" cy="1621"/>
          </a:xfrm>
        </p:grpSpPr>
        <p:pic>
          <p:nvPicPr>
            <p:cNvPr id="5" name="图片 4" descr="40李津-春意嫣然-09"/>
            <p:cNvPicPr>
              <a:picLocks noChangeAspect="1"/>
            </p:cNvPicPr>
            <p:nvPr/>
          </p:nvPicPr>
          <p:blipFill>
            <a:blip r:embed="rId2"/>
            <a:srcRect t="46118"/>
            <a:stretch>
              <a:fillRect/>
            </a:stretch>
          </p:blipFill>
          <p:spPr>
            <a:xfrm>
              <a:off x="14735" y="-1597"/>
              <a:ext cx="4461" cy="1603"/>
            </a:xfrm>
            <a:prstGeom prst="rect">
              <a:avLst/>
            </a:prstGeom>
          </p:spPr>
        </p:pic>
        <p:sp>
          <p:nvSpPr>
            <p:cNvPr id="6" name="矩形 5"/>
            <p:cNvSpPr/>
            <p:nvPr/>
          </p:nvSpPr>
          <p:spPr>
            <a:xfrm>
              <a:off x="0" y="-1615"/>
              <a:ext cx="19353" cy="1615"/>
            </a:xfrm>
            <a:prstGeom prst="rect">
              <a:avLst/>
            </a:prstGeom>
            <a:gradFill>
              <a:gsLst>
                <a:gs pos="81000">
                  <a:srgbClr val="E26A46">
                    <a:alpha val="100000"/>
                  </a:srgbClr>
                </a:gs>
                <a:gs pos="57000">
                  <a:srgbClr val="C6341D"/>
                </a:gs>
                <a:gs pos="0">
                  <a:srgbClr val="BE0A08"/>
                </a:gs>
                <a:gs pos="100000">
                  <a:srgbClr val="F4D6A2">
                    <a:alpha val="0"/>
                  </a:srgbClr>
                </a:gs>
              </a:gsLst>
              <a:lin ang="0" scaled="1"/>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pic>
        <p:nvPicPr>
          <p:cNvPr id="7" name="图片 6" descr="白色学院黑体横版"/>
          <p:cNvPicPr>
            <a:picLocks noChangeAspect="1"/>
          </p:cNvPicPr>
          <p:nvPr/>
        </p:nvPicPr>
        <p:blipFill>
          <a:blip r:embed="rId3"/>
          <a:stretch>
            <a:fillRect/>
          </a:stretch>
        </p:blipFill>
        <p:spPr>
          <a:xfrm>
            <a:off x="9490710" y="245518"/>
            <a:ext cx="2322830" cy="518160"/>
          </a:xfrm>
          <a:prstGeom prst="rect">
            <a:avLst/>
          </a:prstGeom>
        </p:spPr>
      </p:pic>
      <p:sp>
        <p:nvSpPr>
          <p:cNvPr id="49" name="PA-文本框 48"/>
          <p:cNvSpPr txBox="1"/>
          <p:nvPr>
            <p:custDataLst>
              <p:tags r:id="rId4"/>
            </p:custDataLst>
          </p:nvPr>
        </p:nvSpPr>
        <p:spPr>
          <a:xfrm>
            <a:off x="69215" y="239856"/>
            <a:ext cx="8911590" cy="523220"/>
          </a:xfrm>
          <a:prstGeom prst="rect">
            <a:avLst/>
          </a:prstGeom>
          <a:noFill/>
        </p:spPr>
        <p:txBody>
          <a:bodyPr wrap="square">
            <a:spAutoFit/>
          </a:bodyPr>
          <a:lstStyle/>
          <a:p>
            <a:pPr marL="285750" algn="l"/>
            <a:r>
              <a:rPr lang="zh-CN" altLang="en-US" sz="2800" b="1" dirty="0">
                <a:solidFill>
                  <a:srgbClr val="FFFAC2"/>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获北京市</a:t>
            </a:r>
            <a:r>
              <a:rPr lang="en-US" altLang="zh-CN" sz="2800" b="1" dirty="0">
                <a:solidFill>
                  <a:srgbClr val="FFFAC2"/>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a:t>
            </a:r>
            <a:r>
              <a:rPr lang="zh-CN" altLang="en-US" sz="2800" b="1" dirty="0">
                <a:solidFill>
                  <a:srgbClr val="FFFAC2"/>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第十八届哲学社会科学优秀成果奖</a:t>
            </a:r>
            <a:r>
              <a:rPr lang="zh-CN" altLang="zh-CN" sz="2800" b="1" dirty="0">
                <a:solidFill>
                  <a:srgbClr val="FFFAC2"/>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 </a:t>
            </a:r>
            <a:r>
              <a:rPr lang="en-US" altLang="zh-CN" sz="2800" b="1" dirty="0">
                <a:solidFill>
                  <a:srgbClr val="FFFAC2"/>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”2</a:t>
            </a:r>
            <a:r>
              <a:rPr lang="zh-CN" altLang="en-US" sz="2800" b="1" dirty="0">
                <a:solidFill>
                  <a:srgbClr val="FFFAC2"/>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项</a:t>
            </a:r>
            <a:endParaRPr lang="en-US" altLang="zh-CN" sz="2800" b="1" dirty="0">
              <a:solidFill>
                <a:srgbClr val="FFFAC2"/>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mn-ea"/>
            </a:endParaRPr>
          </a:p>
        </p:txBody>
      </p:sp>
      <p:pic>
        <p:nvPicPr>
          <p:cNvPr id="10" name="图片 9"/>
          <p:cNvPicPr/>
          <p:nvPr/>
        </p:nvPicPr>
        <p:blipFill>
          <a:blip r:embed="rId5"/>
          <a:srcRect l="4886" t="6843" r="6219" b="7889"/>
          <a:stretch>
            <a:fillRect/>
          </a:stretch>
        </p:blipFill>
        <p:spPr>
          <a:xfrm>
            <a:off x="9253855" y="2042497"/>
            <a:ext cx="2559685" cy="3713480"/>
          </a:xfrm>
          <a:prstGeom prst="rect">
            <a:avLst/>
          </a:prstGeom>
        </p:spPr>
      </p:pic>
      <p:pic>
        <p:nvPicPr>
          <p:cNvPr id="15" name="图片 14"/>
          <p:cNvPicPr>
            <a:picLocks noChangeAspect="1"/>
          </p:cNvPicPr>
          <p:nvPr/>
        </p:nvPicPr>
        <p:blipFill>
          <a:blip r:embed="rId6"/>
          <a:stretch>
            <a:fillRect/>
          </a:stretch>
        </p:blipFill>
        <p:spPr>
          <a:xfrm>
            <a:off x="4321450" y="2035195"/>
            <a:ext cx="2922270" cy="3698875"/>
          </a:xfrm>
          <a:prstGeom prst="rect">
            <a:avLst/>
          </a:prstGeom>
        </p:spPr>
      </p:pic>
      <p:pic>
        <p:nvPicPr>
          <p:cNvPr id="12" name="图片 11"/>
          <p:cNvPicPr>
            <a:picLocks noChangeAspect="1"/>
          </p:cNvPicPr>
          <p:nvPr/>
        </p:nvPicPr>
        <p:blipFill>
          <a:blip r:embed="rId7"/>
          <a:stretch>
            <a:fillRect/>
          </a:stretch>
        </p:blipFill>
        <p:spPr>
          <a:xfrm>
            <a:off x="6479540" y="2042497"/>
            <a:ext cx="2877185" cy="3656330"/>
          </a:xfrm>
          <a:prstGeom prst="rect">
            <a:avLst/>
          </a:prstGeom>
        </p:spPr>
      </p:pic>
      <p:graphicFrame>
        <p:nvGraphicFramePr>
          <p:cNvPr id="8" name="表格 7"/>
          <p:cNvGraphicFramePr>
            <a:graphicFrameLocks noGrp="1"/>
          </p:cNvGraphicFramePr>
          <p:nvPr/>
        </p:nvGraphicFramePr>
        <p:xfrm>
          <a:off x="69216" y="2324076"/>
          <a:ext cx="4076064" cy="2898180"/>
        </p:xfrm>
        <a:graphic>
          <a:graphicData uri="http://schemas.openxmlformats.org/drawingml/2006/table">
            <a:tbl>
              <a:tblPr firstRow="1" bandRow="1">
                <a:effectLst>
                  <a:outerShdw blurRad="50800" dist="50800" dir="5400000" algn="ctr" rotWithShape="0">
                    <a:schemeClr val="bg1"/>
                  </a:outerShdw>
                </a:effectLst>
                <a:tableStyleId>{FABFCF23-3B69-468F-B69F-88F6DE6A72F2}</a:tableStyleId>
              </a:tblPr>
              <a:tblGrid>
                <a:gridCol w="1213549"/>
                <a:gridCol w="1610317"/>
                <a:gridCol w="1252198"/>
              </a:tblGrid>
              <a:tr h="819718">
                <a:tc>
                  <a:txBody>
                    <a:bodyPr/>
                    <a:lstStyle/>
                    <a:p>
                      <a:pPr marL="0" algn="ctr" defTabSz="914400" rtl="0" eaLnBrk="1" latinLnBrk="0" hangingPunct="1">
                        <a:spcAft>
                          <a:spcPts val="0"/>
                        </a:spcAft>
                      </a:pPr>
                      <a:r>
                        <a:rPr lang="zh-CN" altLang="en-US" sz="1600" b="1" kern="0" dirty="0">
                          <a:solidFill>
                            <a:schemeClr val="lt1"/>
                          </a:solidFill>
                          <a:effectLst/>
                          <a:latin typeface="Times New Roman" panose="02020603050405020304" pitchFamily="18" charset="0"/>
                          <a:ea typeface="微软雅黑" panose="020B0503020204020204" charset="-122"/>
                          <a:cs typeface="Times New Roman" panose="02020603050405020304" pitchFamily="18" charset="0"/>
                        </a:rPr>
                        <a:t>获奖人</a:t>
                      </a:r>
                      <a:endParaRPr lang="zh-CN" sz="1600" b="1" kern="0" dirty="0">
                        <a:solidFill>
                          <a:schemeClr val="lt1"/>
                        </a:solidFill>
                        <a:effectLst/>
                        <a:latin typeface="Times New Roman" panose="02020603050405020304" pitchFamily="18" charset="0"/>
                        <a:ea typeface="微软雅黑" panose="020B0503020204020204" charset="-122"/>
                        <a:cs typeface="Times New Roman" panose="02020603050405020304" pitchFamily="18" charset="0"/>
                      </a:endParaRPr>
                    </a:p>
                  </a:txBody>
                  <a:tcPr marL="68580" marR="68580" marT="0" marB="0" anchor="ctr">
                    <a:lnL w="12700" cmpd="sng">
                      <a:noFill/>
                    </a:lnL>
                    <a:lnR>
                      <a:noFill/>
                    </a:lnR>
                    <a:lnT w="12700" cmpd="sng">
                      <a:noFill/>
                    </a:lnT>
                    <a:lnB w="12700" cmpd="sng">
                      <a:noFill/>
                    </a:lnB>
                    <a:lnTlToBr w="12700" cmpd="sng">
                      <a:noFill/>
                      <a:prstDash val="solid"/>
                    </a:lnTlToBr>
                    <a:lnBlToTr w="12700" cmpd="sng">
                      <a:noFill/>
                      <a:prstDash val="solid"/>
                    </a:lnBlToTr>
                    <a:gradFill flip="none" rotWithShape="1">
                      <a:gsLst>
                        <a:gs pos="78000">
                          <a:srgbClr val="C00000"/>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pPr marL="0" algn="ctr" defTabSz="914400" rtl="0" eaLnBrk="1" latinLnBrk="0" hangingPunct="1">
                        <a:spcAft>
                          <a:spcPts val="0"/>
                        </a:spcAft>
                      </a:pPr>
                      <a:r>
                        <a:rPr lang="zh-CN" altLang="en-US" sz="1600" b="1" kern="0" dirty="0">
                          <a:solidFill>
                            <a:schemeClr val="lt1"/>
                          </a:solidFill>
                          <a:effectLst/>
                          <a:latin typeface="Times New Roman" panose="02020603050405020304" pitchFamily="18" charset="0"/>
                          <a:ea typeface="微软雅黑" panose="020B0503020204020204" charset="-122"/>
                          <a:cs typeface="Times New Roman" panose="02020603050405020304" pitchFamily="18" charset="0"/>
                        </a:rPr>
                        <a:t>获奖成果</a:t>
                      </a:r>
                      <a:endParaRPr lang="zh-CN" sz="1600" b="1" kern="0" dirty="0">
                        <a:solidFill>
                          <a:schemeClr val="lt1"/>
                        </a:solidFill>
                        <a:effectLst/>
                        <a:latin typeface="Times New Roman" panose="02020603050405020304" pitchFamily="18" charset="0"/>
                        <a:ea typeface="微软雅黑" panose="020B0503020204020204" charset="-122"/>
                        <a:cs typeface="Times New Roman" panose="02020603050405020304" pitchFamily="18" charset="0"/>
                      </a:endParaRP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gradFill flip="none" rotWithShape="1">
                      <a:gsLst>
                        <a:gs pos="78000">
                          <a:srgbClr val="C00000"/>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pPr marL="0" algn="ctr" defTabSz="914400" rtl="0" eaLnBrk="1" latinLnBrk="0" hangingPunct="1">
                        <a:spcAft>
                          <a:spcPts val="0"/>
                        </a:spcAft>
                      </a:pPr>
                      <a:r>
                        <a:rPr lang="zh-CN" altLang="en-US" sz="1600" b="1" kern="0" dirty="0">
                          <a:solidFill>
                            <a:schemeClr val="lt1"/>
                          </a:solidFill>
                          <a:effectLst/>
                          <a:latin typeface="Times New Roman" panose="02020603050405020304" pitchFamily="18" charset="0"/>
                          <a:ea typeface="微软雅黑" panose="020B0503020204020204" charset="-122"/>
                          <a:cs typeface="Times New Roman" panose="02020603050405020304" pitchFamily="18" charset="0"/>
                        </a:rPr>
                        <a:t>奖项</a:t>
                      </a:r>
                      <a:endParaRPr lang="zh-CN" sz="1600" b="1" kern="0" dirty="0">
                        <a:solidFill>
                          <a:schemeClr val="lt1"/>
                        </a:solidFill>
                        <a:effectLst/>
                        <a:latin typeface="Times New Roman" panose="02020603050405020304" pitchFamily="18" charset="0"/>
                        <a:ea typeface="微软雅黑" panose="020B0503020204020204" charset="-122"/>
                        <a:cs typeface="Times New Roman" panose="02020603050405020304" pitchFamily="18" charset="0"/>
                      </a:endParaRP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gradFill flip="none" rotWithShape="1">
                      <a:gsLst>
                        <a:gs pos="78000">
                          <a:srgbClr val="C00000"/>
                        </a:gs>
                        <a:gs pos="35000">
                          <a:schemeClr val="accent3">
                            <a:lumMod val="0"/>
                            <a:lumOff val="100000"/>
                          </a:schemeClr>
                        </a:gs>
                        <a:gs pos="100000">
                          <a:schemeClr val="accent3">
                            <a:lumMod val="100000"/>
                          </a:schemeClr>
                        </a:gs>
                      </a:gsLst>
                      <a:path path="circle">
                        <a:fillToRect l="50000" t="-80000" r="50000" b="180000"/>
                      </a:path>
                      <a:tileRect/>
                    </a:gradFill>
                  </a:tcPr>
                </a:tc>
              </a:tr>
              <a:tr h="1039231">
                <a:tc>
                  <a:txBody>
                    <a:bodyPr/>
                    <a:lstStyle/>
                    <a:p>
                      <a:pPr algn="ctr" fontAlgn="ctr"/>
                      <a:r>
                        <a:rPr lang="zh-CN" altLang="en-US" sz="1600" b="1" i="0" u="none" strike="noStrike" dirty="0">
                          <a:solidFill>
                            <a:schemeClr val="bg1"/>
                          </a:solidFill>
                          <a:effectLst/>
                          <a:latin typeface="宋体" panose="02010600030101010101" pitchFamily="2" charset="-122"/>
                          <a:ea typeface="宋体" panose="02010600030101010101" pitchFamily="2" charset="-122"/>
                        </a:rPr>
                        <a:t>谷裕</a:t>
                      </a:r>
                      <a:endParaRPr lang="zh-CN" altLang="en-US" sz="1600" b="1" i="0" u="none" strike="noStrike" dirty="0">
                        <a:solidFill>
                          <a:schemeClr val="bg1"/>
                        </a:solidFill>
                        <a:effectLst/>
                        <a:latin typeface="宋体" panose="02010600030101010101" pitchFamily="2" charset="-122"/>
                        <a:ea typeface="宋体" panose="02010600030101010101" pitchFamily="2" charset="-122"/>
                      </a:endParaRPr>
                    </a:p>
                  </a:txBody>
                  <a:tcPr marL="9525" marR="9525" marT="9525" marB="0" anchor="ctr">
                    <a:lnL w="12700" cmpd="sng">
                      <a:noFill/>
                    </a:lnL>
                    <a:lnR>
                      <a:noFill/>
                    </a:lnR>
                    <a:lnT w="12700" cmpd="sng">
                      <a:noFill/>
                    </a:lnT>
                    <a:lnB w="12700" cmpd="sng">
                      <a:noFill/>
                    </a:lnB>
                    <a:lnTlToBr w="12700" cmpd="sng">
                      <a:noFill/>
                      <a:prstDash val="solid"/>
                    </a:lnTlToBr>
                    <a:lnBlToTr w="12700" cmpd="sng">
                      <a:noFill/>
                      <a:prstDash val="solid"/>
                    </a:lnBlToTr>
                    <a:gradFill flip="none" rotWithShape="1">
                      <a:gsLst>
                        <a:gs pos="78000">
                          <a:srgbClr val="C00000"/>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pPr algn="ctr" fontAlgn="ctr"/>
                      <a:r>
                        <a:rPr lang="en-US" altLang="zh-CN" sz="1600" b="1" i="0" u="none" strike="noStrike" dirty="0">
                          <a:solidFill>
                            <a:schemeClr val="bg1"/>
                          </a:solidFill>
                          <a:effectLst/>
                          <a:latin typeface="宋体" panose="02010600030101010101" pitchFamily="2" charset="-122"/>
                          <a:ea typeface="宋体" panose="02010600030101010101" pitchFamily="2" charset="-122"/>
                        </a:rPr>
                        <a:t>《</a:t>
                      </a:r>
                      <a:r>
                        <a:rPr lang="zh-CN" altLang="en-US" sz="1600" b="1" i="0" u="none" strike="noStrike" dirty="0">
                          <a:solidFill>
                            <a:schemeClr val="bg1"/>
                          </a:solidFill>
                          <a:effectLst/>
                          <a:latin typeface="宋体" panose="02010600030101010101" pitchFamily="2" charset="-122"/>
                          <a:ea typeface="宋体" panose="02010600030101010101" pitchFamily="2" charset="-122"/>
                        </a:rPr>
                        <a:t>浮士德</a:t>
                      </a:r>
                      <a:r>
                        <a:rPr lang="en-US" altLang="zh-CN" sz="1600" b="1" i="0" u="none" strike="noStrike" dirty="0">
                          <a:solidFill>
                            <a:schemeClr val="bg1"/>
                          </a:solidFill>
                          <a:effectLst/>
                          <a:latin typeface="宋体" panose="02010600030101010101" pitchFamily="2" charset="-122"/>
                          <a:ea typeface="宋体" panose="02010600030101010101" pitchFamily="2" charset="-122"/>
                        </a:rPr>
                        <a:t>》</a:t>
                      </a:r>
                      <a:r>
                        <a:rPr lang="zh-CN" altLang="en-US" sz="1600" b="1" i="0" u="none" strike="noStrike" dirty="0">
                          <a:solidFill>
                            <a:schemeClr val="bg1"/>
                          </a:solidFill>
                          <a:effectLst/>
                          <a:latin typeface="宋体" panose="02010600030101010101" pitchFamily="2" charset="-122"/>
                          <a:ea typeface="宋体" panose="02010600030101010101" pitchFamily="2" charset="-122"/>
                        </a:rPr>
                        <a:t>译注（第一部、第二部）</a:t>
                      </a:r>
                      <a:endParaRPr lang="zh-CN" altLang="en-US" sz="1600" b="1" i="0" u="none" strike="noStrike" dirty="0">
                        <a:solidFill>
                          <a:schemeClr val="bg1"/>
                        </a:solidFill>
                        <a:effectLst/>
                        <a:latin typeface="宋体" panose="02010600030101010101" pitchFamily="2" charset="-122"/>
                        <a:ea typeface="宋体" panose="02010600030101010101" pitchFamily="2" charset="-122"/>
                      </a:endParaRPr>
                    </a:p>
                  </a:txBody>
                  <a:tcPr marL="9525" marR="9525" marT="9525" marB="0" anchor="ctr">
                    <a:lnL>
                      <a:noFill/>
                    </a:lnL>
                    <a:lnR>
                      <a:noFill/>
                    </a:lnR>
                    <a:lnT w="12700" cmpd="sng">
                      <a:noFill/>
                    </a:lnT>
                    <a:lnB w="12700" cmpd="sng">
                      <a:noFill/>
                    </a:lnB>
                    <a:lnTlToBr w="12700" cmpd="sng">
                      <a:noFill/>
                      <a:prstDash val="solid"/>
                    </a:lnTlToBr>
                    <a:lnBlToTr w="12700" cmpd="sng">
                      <a:noFill/>
                      <a:prstDash val="solid"/>
                    </a:lnBlToTr>
                    <a:gradFill flip="none" rotWithShape="1">
                      <a:gsLst>
                        <a:gs pos="78000">
                          <a:srgbClr val="C00000"/>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pPr marL="0" algn="ctr" defTabSz="914400" rtl="0" eaLnBrk="1" fontAlgn="ctr" latinLnBrk="0" hangingPunct="1">
                        <a:spcAft>
                          <a:spcPts val="0"/>
                        </a:spcAft>
                      </a:pPr>
                      <a:r>
                        <a:rPr lang="zh-CN" altLang="en-US" sz="1600" b="1" kern="0" dirty="0">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学科学术</a:t>
                      </a:r>
                      <a:endParaRPr lang="en-US" altLang="zh-CN" sz="1600" b="1" kern="0" dirty="0">
                        <a:solidFill>
                          <a:schemeClr val="bg1"/>
                        </a:solidFill>
                        <a:effectLst/>
                        <a:latin typeface="宋体" panose="02010600030101010101" pitchFamily="2" charset="-122"/>
                        <a:ea typeface="宋体" panose="02010600030101010101" pitchFamily="2" charset="-122"/>
                        <a:cs typeface="Times New Roman" panose="02020603050405020304" pitchFamily="18" charset="0"/>
                      </a:endParaRPr>
                    </a:p>
                    <a:p>
                      <a:pPr marL="0" algn="ctr" defTabSz="914400" rtl="0" eaLnBrk="1" fontAlgn="ctr" latinLnBrk="0" hangingPunct="1">
                        <a:spcAft>
                          <a:spcPts val="0"/>
                        </a:spcAft>
                      </a:pPr>
                      <a:r>
                        <a:rPr lang="zh-CN" altLang="en-US" sz="1600" b="1" kern="0" dirty="0">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二等奖</a:t>
                      </a:r>
                      <a:endParaRPr lang="en-US" altLang="zh-CN" sz="1600" b="1" kern="0" dirty="0">
                        <a:solidFill>
                          <a:schemeClr val="bg1"/>
                        </a:solidFill>
                        <a:effectLst/>
                        <a:latin typeface="宋体" panose="02010600030101010101" pitchFamily="2" charset="-122"/>
                        <a:ea typeface="宋体" panose="02010600030101010101" pitchFamily="2" charset="-122"/>
                        <a:cs typeface="Times New Roman" panose="02020603050405020304" pitchFamily="18" charset="0"/>
                      </a:endParaRPr>
                    </a:p>
                  </a:txBody>
                  <a:tcPr marL="7620" marR="7620" marT="7620" marB="0" anchor="ctr">
                    <a:lnL>
                      <a:noFill/>
                    </a:lnL>
                    <a:lnR>
                      <a:noFill/>
                    </a:lnR>
                    <a:lnT w="12700" cmpd="sng">
                      <a:noFill/>
                    </a:lnT>
                    <a:lnB w="12700" cmpd="sng">
                      <a:noFill/>
                    </a:lnB>
                    <a:lnTlToBr w="12700" cmpd="sng">
                      <a:noFill/>
                      <a:prstDash val="solid"/>
                    </a:lnTlToBr>
                    <a:lnBlToTr w="12700" cmpd="sng">
                      <a:noFill/>
                      <a:prstDash val="solid"/>
                    </a:lnBlToTr>
                    <a:gradFill flip="none" rotWithShape="1">
                      <a:gsLst>
                        <a:gs pos="78000">
                          <a:srgbClr val="C00000"/>
                        </a:gs>
                        <a:gs pos="35000">
                          <a:schemeClr val="accent3">
                            <a:lumMod val="0"/>
                            <a:lumOff val="100000"/>
                          </a:schemeClr>
                        </a:gs>
                        <a:gs pos="100000">
                          <a:schemeClr val="accent3">
                            <a:lumMod val="100000"/>
                          </a:schemeClr>
                        </a:gs>
                      </a:gsLst>
                      <a:path path="circle">
                        <a:fillToRect l="50000" t="-80000" r="50000" b="180000"/>
                      </a:path>
                      <a:tileRect/>
                    </a:gradFill>
                  </a:tcPr>
                </a:tc>
              </a:tr>
              <a:tr h="1039231">
                <a:tc>
                  <a:txBody>
                    <a:bodyPr/>
                    <a:lstStyle/>
                    <a:p>
                      <a:pPr marL="0" algn="ctr" defTabSz="914400" rtl="0" eaLnBrk="1" fontAlgn="ctr" latinLnBrk="0" hangingPunct="1"/>
                      <a:r>
                        <a:rPr lang="zh-CN" altLang="en-US" sz="1600" b="1" i="0" u="none" strike="noStrike" kern="1200" dirty="0">
                          <a:solidFill>
                            <a:schemeClr val="bg1"/>
                          </a:solidFill>
                          <a:effectLst/>
                          <a:latin typeface="宋体" panose="02010600030101010101" pitchFamily="2" charset="-122"/>
                          <a:ea typeface="宋体" panose="02010600030101010101" pitchFamily="2" charset="-122"/>
                          <a:cs typeface="+mn-cs"/>
                        </a:rPr>
                        <a:t>李睿恒</a:t>
                      </a:r>
                      <a:endParaRPr lang="zh-CN" altLang="en-US" sz="1600" b="1" i="0" u="none" strike="noStrike" kern="1200" dirty="0">
                        <a:solidFill>
                          <a:schemeClr val="bg1"/>
                        </a:solidFill>
                        <a:effectLst/>
                        <a:latin typeface="宋体" panose="02010600030101010101" pitchFamily="2" charset="-122"/>
                        <a:ea typeface="宋体" panose="02010600030101010101" pitchFamily="2" charset="-122"/>
                        <a:cs typeface="+mn-cs"/>
                      </a:endParaRPr>
                    </a:p>
                  </a:txBody>
                  <a:tcPr marL="9525" marR="9525" marT="9525" marB="0" anchor="ctr">
                    <a:lnL w="12700" cmpd="sng">
                      <a:noFill/>
                    </a:lnL>
                    <a:lnR>
                      <a:noFill/>
                    </a:lnR>
                    <a:lnT w="12700" cmpd="sng">
                      <a:noFill/>
                    </a:lnT>
                    <a:lnB w="12700" cmpd="sng">
                      <a:noFill/>
                    </a:lnB>
                    <a:lnTlToBr w="12700" cmpd="sng">
                      <a:noFill/>
                      <a:prstDash val="solid"/>
                    </a:lnTlToBr>
                    <a:lnBlToTr w="12700" cmpd="sng">
                      <a:noFill/>
                      <a:prstDash val="solid"/>
                    </a:lnBlToTr>
                    <a:gradFill flip="none" rotWithShape="1">
                      <a:gsLst>
                        <a:gs pos="78000">
                          <a:srgbClr val="C00000"/>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pPr marL="0" algn="ctr" defTabSz="914400" rtl="0" eaLnBrk="1" fontAlgn="ctr" latinLnBrk="0" hangingPunct="1"/>
                      <a:r>
                        <a:rPr lang="zh-CN" altLang="en-US" sz="1600" b="1" i="0" u="none" strike="noStrike" kern="1200" dirty="0">
                          <a:solidFill>
                            <a:schemeClr val="bg1"/>
                          </a:solidFill>
                          <a:effectLst/>
                          <a:latin typeface="宋体" panose="02010600030101010101" pitchFamily="2" charset="-122"/>
                          <a:ea typeface="宋体" panose="02010600030101010101" pitchFamily="2" charset="-122"/>
                          <a:cs typeface="+mn-cs"/>
                        </a:rPr>
                        <a:t>伊拉克库尔德问题研究（</a:t>
                      </a:r>
                      <a:r>
                        <a:rPr lang="en-US" altLang="zh-CN" sz="1600" b="1" i="0" u="none" strike="noStrike" kern="1200" dirty="0">
                          <a:solidFill>
                            <a:schemeClr val="bg1"/>
                          </a:solidFill>
                          <a:effectLst/>
                          <a:latin typeface="宋体" panose="02010600030101010101" pitchFamily="2" charset="-122"/>
                          <a:ea typeface="宋体" panose="02010600030101010101" pitchFamily="2" charset="-122"/>
                          <a:cs typeface="+mn-cs"/>
                        </a:rPr>
                        <a:t>1958—2003</a:t>
                      </a:r>
                      <a:r>
                        <a:rPr lang="zh-CN" altLang="en-US" sz="1600" b="1" i="0" u="none" strike="noStrike" kern="1200" dirty="0">
                          <a:solidFill>
                            <a:schemeClr val="bg1"/>
                          </a:solidFill>
                          <a:effectLst/>
                          <a:latin typeface="宋体" panose="02010600030101010101" pitchFamily="2" charset="-122"/>
                          <a:ea typeface="宋体" panose="02010600030101010101" pitchFamily="2" charset="-122"/>
                          <a:cs typeface="+mn-cs"/>
                        </a:rPr>
                        <a:t>）</a:t>
                      </a:r>
                      <a:endParaRPr lang="zh-CN" altLang="en-US" sz="1600" b="1" i="0" u="none" strike="noStrike" kern="1200" dirty="0">
                        <a:solidFill>
                          <a:schemeClr val="bg1"/>
                        </a:solidFill>
                        <a:effectLst/>
                        <a:latin typeface="宋体" panose="02010600030101010101" pitchFamily="2" charset="-122"/>
                        <a:ea typeface="宋体" panose="02010600030101010101" pitchFamily="2" charset="-122"/>
                        <a:cs typeface="+mn-cs"/>
                      </a:endParaRPr>
                    </a:p>
                  </a:txBody>
                  <a:tcPr marL="9525" marR="9525" marT="9525" marB="0" anchor="ctr">
                    <a:lnL>
                      <a:noFill/>
                    </a:lnL>
                    <a:lnR>
                      <a:noFill/>
                    </a:lnR>
                    <a:lnT w="12700" cmpd="sng">
                      <a:noFill/>
                    </a:lnT>
                    <a:lnB w="12700" cmpd="sng">
                      <a:noFill/>
                    </a:lnB>
                    <a:lnTlToBr w="12700" cmpd="sng">
                      <a:noFill/>
                      <a:prstDash val="solid"/>
                    </a:lnTlToBr>
                    <a:lnBlToTr w="12700" cmpd="sng">
                      <a:noFill/>
                      <a:prstDash val="solid"/>
                    </a:lnBlToTr>
                    <a:gradFill flip="none" rotWithShape="1">
                      <a:gsLst>
                        <a:gs pos="78000">
                          <a:srgbClr val="C00000"/>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pPr marL="0" algn="ctr" defTabSz="914400" rtl="0" eaLnBrk="1" fontAlgn="ctr" latinLnBrk="0" hangingPunct="1">
                        <a:spcAft>
                          <a:spcPts val="0"/>
                        </a:spcAft>
                      </a:pPr>
                      <a:r>
                        <a:rPr lang="zh-CN" altLang="en-US" sz="1600" b="1" i="0" u="none" strike="noStrike" kern="1200" dirty="0">
                          <a:solidFill>
                            <a:schemeClr val="bg1"/>
                          </a:solidFill>
                          <a:effectLst/>
                          <a:latin typeface="宋体" panose="02010600030101010101" pitchFamily="2" charset="-122"/>
                          <a:ea typeface="宋体" panose="02010600030101010101" pitchFamily="2" charset="-122"/>
                          <a:cs typeface="+mn-cs"/>
                        </a:rPr>
                        <a:t>学科学术</a:t>
                      </a:r>
                      <a:endParaRPr lang="en-US" altLang="zh-CN" sz="1600" b="1" i="0" u="none" strike="noStrike" kern="1200" dirty="0">
                        <a:solidFill>
                          <a:schemeClr val="bg1"/>
                        </a:solidFill>
                        <a:effectLst/>
                        <a:latin typeface="宋体" panose="02010600030101010101" pitchFamily="2" charset="-122"/>
                        <a:ea typeface="宋体" panose="02010600030101010101" pitchFamily="2" charset="-122"/>
                        <a:cs typeface="+mn-cs"/>
                      </a:endParaRPr>
                    </a:p>
                    <a:p>
                      <a:pPr marL="0" algn="ctr" defTabSz="914400" rtl="0" eaLnBrk="1" fontAlgn="ctr" latinLnBrk="0" hangingPunct="1">
                        <a:spcAft>
                          <a:spcPts val="0"/>
                        </a:spcAft>
                      </a:pPr>
                      <a:r>
                        <a:rPr lang="zh-CN" altLang="en-US" sz="1600" b="1" i="0" u="none" strike="noStrike" kern="1200" dirty="0">
                          <a:solidFill>
                            <a:schemeClr val="bg1"/>
                          </a:solidFill>
                          <a:effectLst/>
                          <a:latin typeface="宋体" panose="02010600030101010101" pitchFamily="2" charset="-122"/>
                          <a:ea typeface="宋体" panose="02010600030101010101" pitchFamily="2" charset="-122"/>
                          <a:cs typeface="+mn-cs"/>
                        </a:rPr>
                        <a:t>二等奖</a:t>
                      </a:r>
                      <a:endParaRPr lang="en-US" altLang="zh-CN" sz="1600" b="1" i="0" u="none" strike="noStrike" kern="1200" dirty="0">
                        <a:solidFill>
                          <a:schemeClr val="bg1"/>
                        </a:solidFill>
                        <a:effectLst/>
                        <a:latin typeface="宋体" panose="02010600030101010101" pitchFamily="2" charset="-122"/>
                        <a:ea typeface="宋体" panose="02010600030101010101" pitchFamily="2" charset="-122"/>
                        <a:cs typeface="+mn-cs"/>
                      </a:endParaRPr>
                    </a:p>
                  </a:txBody>
                  <a:tcPr marL="7620" marR="7620" marT="7620" marB="0" anchor="ctr">
                    <a:lnL>
                      <a:noFill/>
                    </a:lnL>
                    <a:lnR>
                      <a:noFill/>
                    </a:lnR>
                    <a:lnT w="12700" cmpd="sng">
                      <a:noFill/>
                    </a:lnT>
                    <a:lnB w="12700" cmpd="sng">
                      <a:noFill/>
                    </a:lnB>
                    <a:lnTlToBr w="12700" cmpd="sng">
                      <a:noFill/>
                      <a:prstDash val="solid"/>
                    </a:lnTlToBr>
                    <a:lnBlToTr w="12700" cmpd="sng">
                      <a:noFill/>
                      <a:prstDash val="solid"/>
                    </a:lnBlToTr>
                    <a:gradFill flip="none" rotWithShape="1">
                      <a:gsLst>
                        <a:gs pos="78000">
                          <a:srgbClr val="C00000"/>
                        </a:gs>
                        <a:gs pos="35000">
                          <a:schemeClr val="accent3">
                            <a:lumMod val="0"/>
                            <a:lumOff val="100000"/>
                          </a:schemeClr>
                        </a:gs>
                        <a:gs pos="100000">
                          <a:schemeClr val="accent3">
                            <a:lumMod val="100000"/>
                          </a:schemeClr>
                        </a:gs>
                      </a:gsLst>
                      <a:path path="circle">
                        <a:fillToRect l="50000" t="-80000" r="50000" b="180000"/>
                      </a:path>
                      <a:tileRect/>
                    </a:gra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50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1000" fill="hold"/>
                                        <p:tgtEl>
                                          <p:spTgt spid="49"/>
                                        </p:tgtEl>
                                        <p:attrNameLst>
                                          <p:attrName>ppt_x</p:attrName>
                                        </p:attrNameLst>
                                      </p:cBhvr>
                                      <p:tavLst>
                                        <p:tav tm="0">
                                          <p:val>
                                            <p:strVal val="#ppt_x"/>
                                          </p:val>
                                        </p:tav>
                                        <p:tav tm="100000">
                                          <p:val>
                                            <p:strVal val="#ppt_x"/>
                                          </p:val>
                                        </p:tav>
                                      </p:tavLst>
                                    </p:anim>
                                    <p:anim calcmode="lin" valueType="num">
                                      <p:cBhvr additive="base">
                                        <p:cTn id="8" dur="1000" fill="hold"/>
                                        <p:tgtEl>
                                          <p:spTgt spid="49"/>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50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ppt_x"/>
                                          </p:val>
                                        </p:tav>
                                        <p:tav tm="100000">
                                          <p:val>
                                            <p:strVal val="#ppt_x"/>
                                          </p:val>
                                        </p:tav>
                                      </p:tavLst>
                                    </p:anim>
                                    <p:anim calcmode="lin" valueType="num">
                                      <p:cBhvr additive="base">
                                        <p:cTn id="12"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4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descr="图形用户界面, 应用程序&#10;&#10;AI 生成的内容可能不正确。"/>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30248" y="2458364"/>
            <a:ext cx="5921017" cy="3514434"/>
          </a:xfrm>
          <a:prstGeom prst="rect">
            <a:avLst/>
          </a:prstGeom>
        </p:spPr>
      </p:pic>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25829" y="2474456"/>
            <a:ext cx="2152018" cy="3227326"/>
          </a:xfrm>
          <a:prstGeom prst="rect">
            <a:avLst/>
          </a:prstGeom>
        </p:spPr>
      </p:pic>
      <p:pic>
        <p:nvPicPr>
          <p:cNvPr id="8" name="图片 7"/>
          <p:cNvPicPr>
            <a:picLocks noChangeAspect="1"/>
          </p:cNvPicPr>
          <p:nvPr/>
        </p:nvPicPr>
        <p:blipFill>
          <a:blip r:embed="rId3"/>
          <a:stretch>
            <a:fillRect/>
          </a:stretch>
        </p:blipFill>
        <p:spPr>
          <a:xfrm>
            <a:off x="9333896" y="2474456"/>
            <a:ext cx="2223465" cy="3227326"/>
          </a:xfrm>
          <a:prstGeom prst="rect">
            <a:avLst/>
          </a:prstGeom>
        </p:spPr>
      </p:pic>
      <p:sp>
        <p:nvSpPr>
          <p:cNvPr id="9" name="PA-文本框 49"/>
          <p:cNvSpPr txBox="1"/>
          <p:nvPr>
            <p:custDataLst>
              <p:tags r:id="rId4"/>
            </p:custDataLst>
          </p:nvPr>
        </p:nvSpPr>
        <p:spPr>
          <a:xfrm>
            <a:off x="730248" y="1422657"/>
            <a:ext cx="10827113" cy="612538"/>
          </a:xfrm>
          <a:prstGeom prst="rect">
            <a:avLst/>
          </a:prstGeom>
          <a:solidFill>
            <a:srgbClr val="C00000"/>
          </a:solidFill>
        </p:spPr>
        <p:style>
          <a:lnRef idx="0">
            <a:srgbClr val="FFFFFF"/>
          </a:lnRef>
          <a:fillRef idx="1">
            <a:schemeClr val="accent1"/>
          </a:fillRef>
          <a:effectRef idx="0">
            <a:srgbClr val="FFFFFF"/>
          </a:effectRef>
          <a:fontRef idx="minor">
            <a:schemeClr val="lt1"/>
          </a:fontRef>
        </p:style>
        <p:txBody>
          <a:bodyPr wrap="square">
            <a:noAutofit/>
          </a:bodyPr>
          <a:lstStyle/>
          <a:p>
            <a:pPr algn="ctr">
              <a:lnSpc>
                <a:spcPct val="150000"/>
              </a:lnSpc>
            </a:pPr>
            <a:r>
              <a:rPr lang="zh-CN" altLang="en-US" sz="2000" b="1" dirty="0">
                <a:solidFill>
                  <a:schemeClr val="bg1"/>
                </a:solidFill>
                <a:latin typeface="Arial" panose="020B0604020202020204"/>
                <a:ea typeface="微软雅黑" panose="020B0503020204020204" charset="-122"/>
              </a:rPr>
              <a:t>申丹教授、赵振江教授分别荣获金隄翻译奖“文学外译类”一等奖和“文学中译类”二等奖。</a:t>
            </a:r>
            <a:endParaRPr lang="zh-CN" altLang="en-US" sz="2000" b="1" dirty="0">
              <a:solidFill>
                <a:schemeClr val="bg1"/>
              </a:solidFill>
              <a:latin typeface="Arial" panose="020B0604020202020204"/>
              <a:ea typeface="微软雅黑" panose="020B0503020204020204" charset="-122"/>
            </a:endParaRPr>
          </a:p>
        </p:txBody>
      </p:sp>
      <p:sp>
        <p:nvSpPr>
          <p:cNvPr id="2" name="矩形 1"/>
          <p:cNvSpPr/>
          <p:nvPr/>
        </p:nvSpPr>
        <p:spPr>
          <a:xfrm>
            <a:off x="0" y="6548120"/>
            <a:ext cx="12190095" cy="309880"/>
          </a:xfrm>
          <a:prstGeom prst="rect">
            <a:avLst/>
          </a:prstGeom>
          <a:gradFill>
            <a:gsLst>
              <a:gs pos="81000">
                <a:srgbClr val="E26A46">
                  <a:alpha val="100000"/>
                </a:srgbClr>
              </a:gs>
              <a:gs pos="57000">
                <a:srgbClr val="C6341D"/>
              </a:gs>
              <a:gs pos="0">
                <a:srgbClr val="BE0A08"/>
              </a:gs>
              <a:gs pos="100000">
                <a:srgbClr val="F4D6A2">
                  <a:alpha val="100000"/>
                </a:srgbClr>
              </a:gs>
            </a:gsLst>
            <a:lin ang="0" scaled="1"/>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nvGrpSpPr>
          <p:cNvPr id="4" name="组合 3"/>
          <p:cNvGrpSpPr/>
          <p:nvPr/>
        </p:nvGrpSpPr>
        <p:grpSpPr>
          <a:xfrm>
            <a:off x="0" y="0"/>
            <a:ext cx="12289155" cy="1029335"/>
            <a:chOff x="0" y="-1615"/>
            <a:chExt cx="19353" cy="1621"/>
          </a:xfrm>
        </p:grpSpPr>
        <p:pic>
          <p:nvPicPr>
            <p:cNvPr id="5" name="图片 4" descr="40李津-春意嫣然-09"/>
            <p:cNvPicPr>
              <a:picLocks noChangeAspect="1"/>
            </p:cNvPicPr>
            <p:nvPr/>
          </p:nvPicPr>
          <p:blipFill>
            <a:blip r:embed="rId5"/>
            <a:srcRect t="46118"/>
            <a:stretch>
              <a:fillRect/>
            </a:stretch>
          </p:blipFill>
          <p:spPr>
            <a:xfrm>
              <a:off x="14735" y="-1597"/>
              <a:ext cx="4461" cy="1603"/>
            </a:xfrm>
            <a:prstGeom prst="rect">
              <a:avLst/>
            </a:prstGeom>
          </p:spPr>
        </p:pic>
        <p:sp>
          <p:nvSpPr>
            <p:cNvPr id="6" name="矩形 5"/>
            <p:cNvSpPr/>
            <p:nvPr/>
          </p:nvSpPr>
          <p:spPr>
            <a:xfrm>
              <a:off x="0" y="-1615"/>
              <a:ext cx="19353" cy="1615"/>
            </a:xfrm>
            <a:prstGeom prst="rect">
              <a:avLst/>
            </a:prstGeom>
            <a:gradFill>
              <a:gsLst>
                <a:gs pos="81000">
                  <a:srgbClr val="E26A46">
                    <a:alpha val="100000"/>
                  </a:srgbClr>
                </a:gs>
                <a:gs pos="57000">
                  <a:srgbClr val="C6341D"/>
                </a:gs>
                <a:gs pos="0">
                  <a:srgbClr val="BE0A08"/>
                </a:gs>
                <a:gs pos="100000">
                  <a:srgbClr val="F4D6A2">
                    <a:alpha val="0"/>
                  </a:srgbClr>
                </a:gs>
              </a:gsLst>
              <a:lin ang="0" scaled="1"/>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pic>
        <p:nvPicPr>
          <p:cNvPr id="7" name="图片 6" descr="白色学院黑体横版"/>
          <p:cNvPicPr>
            <a:picLocks noChangeAspect="1"/>
          </p:cNvPicPr>
          <p:nvPr/>
        </p:nvPicPr>
        <p:blipFill>
          <a:blip r:embed="rId6"/>
          <a:stretch>
            <a:fillRect/>
          </a:stretch>
        </p:blipFill>
        <p:spPr>
          <a:xfrm>
            <a:off x="9490710" y="245518"/>
            <a:ext cx="2322830" cy="518160"/>
          </a:xfrm>
          <a:prstGeom prst="rect">
            <a:avLst/>
          </a:prstGeom>
        </p:spPr>
      </p:pic>
      <p:sp>
        <p:nvSpPr>
          <p:cNvPr id="49" name="PA-文本框 48"/>
          <p:cNvSpPr txBox="1"/>
          <p:nvPr>
            <p:custDataLst>
              <p:tags r:id="rId7"/>
            </p:custDataLst>
          </p:nvPr>
        </p:nvSpPr>
        <p:spPr>
          <a:xfrm>
            <a:off x="360000" y="252000"/>
            <a:ext cx="8271245" cy="523220"/>
          </a:xfrm>
          <a:prstGeom prst="rect">
            <a:avLst/>
          </a:prstGeom>
          <a:noFill/>
        </p:spPr>
        <p:txBody>
          <a:bodyPr wrap="square">
            <a:spAutoFit/>
          </a:bodyPr>
          <a:lstStyle/>
          <a:p>
            <a:pPr marL="285750" algn="ctr"/>
            <a:r>
              <a:rPr lang="zh-CN" altLang="zh-CN" sz="2800" b="1" dirty="0">
                <a:solidFill>
                  <a:srgbClr val="FFFAC2"/>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申丹教授、赵振江教授荣膺第二届</a:t>
            </a:r>
            <a:r>
              <a:rPr lang="en-US" altLang="zh-CN" sz="2800" b="1" dirty="0">
                <a:solidFill>
                  <a:srgbClr val="FFFAC2"/>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a:t>
            </a:r>
            <a:r>
              <a:rPr lang="zh-CN" altLang="zh-CN" sz="2800" b="1" dirty="0">
                <a:solidFill>
                  <a:srgbClr val="FFFAC2"/>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金隄翻译奖” </a:t>
            </a:r>
            <a:endParaRPr lang="zh-CN" altLang="en-US" sz="2800" b="1" dirty="0">
              <a:solidFill>
                <a:srgbClr val="FFFAC2"/>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50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1000" fill="hold"/>
                                        <p:tgtEl>
                                          <p:spTgt spid="49"/>
                                        </p:tgtEl>
                                        <p:attrNameLst>
                                          <p:attrName>ppt_x</p:attrName>
                                        </p:attrNameLst>
                                      </p:cBhvr>
                                      <p:tavLst>
                                        <p:tav tm="0">
                                          <p:val>
                                            <p:strVal val="#ppt_x"/>
                                          </p:val>
                                        </p:tav>
                                        <p:tav tm="100000">
                                          <p:val>
                                            <p:strVal val="#ppt_x"/>
                                          </p:val>
                                        </p:tav>
                                      </p:tavLst>
                                    </p:anim>
                                    <p:anim calcmode="lin" valueType="num">
                                      <p:cBhvr additive="base">
                                        <p:cTn id="8" dur="1000" fill="hold"/>
                                        <p:tgtEl>
                                          <p:spTgt spid="49"/>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50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ppt_x"/>
                                          </p:val>
                                        </p:tav>
                                        <p:tav tm="100000">
                                          <p:val>
                                            <p:strVal val="#ppt_x"/>
                                          </p:val>
                                        </p:tav>
                                      </p:tavLst>
                                    </p:anim>
                                    <p:anim calcmode="lin" valueType="num">
                                      <p:cBhvr additive="base">
                                        <p:cTn id="12"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4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1"/>
            <a:ext cx="12192000" cy="6857999"/>
          </a:xfrm>
          <a:prstGeom prst="rect">
            <a:avLst/>
          </a:prstGeom>
        </p:spPr>
      </p:pic>
      <p:sp>
        <p:nvSpPr>
          <p:cNvPr id="13" name="文本占位符 12"/>
          <p:cNvSpPr>
            <a:spLocks noGrp="1"/>
          </p:cNvSpPr>
          <p:nvPr>
            <p:ph type="body" sz="quarter" idx="10"/>
          </p:nvPr>
        </p:nvSpPr>
        <p:spPr>
          <a:xfrm>
            <a:off x="713269" y="2612041"/>
            <a:ext cx="5716686" cy="707886"/>
          </a:xfrm>
        </p:spPr>
        <p:txBody>
          <a:bodyPr/>
          <a:lstStyle/>
          <a:p>
            <a:r>
              <a:rPr lang="en-US" altLang="zh-CN">
                <a:sym typeface="Arial" panose="020B0604020202020204" pitchFamily="34" charset="0"/>
              </a:rPr>
              <a:t>PART  04</a:t>
            </a:r>
            <a:endParaRPr lang="zh-CN" altLang="en-US" dirty="0">
              <a:sym typeface="Arial" panose="020B0604020202020204" pitchFamily="34" charset="0"/>
            </a:endParaRPr>
          </a:p>
        </p:txBody>
      </p:sp>
      <p:sp>
        <p:nvSpPr>
          <p:cNvPr id="19" name="文本占位符 18"/>
          <p:cNvSpPr>
            <a:spLocks noGrp="1"/>
          </p:cNvSpPr>
          <p:nvPr>
            <p:ph type="body" sz="quarter" idx="11"/>
          </p:nvPr>
        </p:nvSpPr>
        <p:spPr/>
        <p:txBody>
          <a:bodyPr/>
          <a:lstStyle/>
          <a:p>
            <a:r>
              <a:rPr lang="zh-CN" altLang="en-US" dirty="0">
                <a:sym typeface="Arial" panose="020B0604020202020204" pitchFamily="34" charset="0"/>
              </a:rPr>
              <a:t>科研服务</a:t>
            </a:r>
            <a:endParaRPr lang="zh-CN" altLang="en-US" dirty="0">
              <a:sym typeface="Arial" panose="020B0604020202020204" pitchFamily="34" charset="0"/>
            </a:endParaRPr>
          </a:p>
        </p:txBody>
      </p:sp>
      <p:pic>
        <p:nvPicPr>
          <p:cNvPr id="33" name="图片 32"/>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514147" y="2724421"/>
            <a:ext cx="5260154" cy="3412704"/>
          </a:xfrm>
          <a:prstGeom prst="rect">
            <a:avLst/>
          </a:prstGeom>
        </p:spPr>
      </p:pic>
      <p:pic>
        <p:nvPicPr>
          <p:cNvPr id="34" name="图片 33" descr="白色学院黑体横版"/>
          <p:cNvPicPr>
            <a:picLocks noChangeAspect="1"/>
          </p:cNvPicPr>
          <p:nvPr/>
        </p:nvPicPr>
        <p:blipFill>
          <a:blip r:embed="rId4"/>
          <a:stretch>
            <a:fillRect/>
          </a:stretch>
        </p:blipFill>
        <p:spPr>
          <a:xfrm>
            <a:off x="9614490" y="392134"/>
            <a:ext cx="2322830" cy="5181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A-文本框 51"/>
          <p:cNvSpPr txBox="1"/>
          <p:nvPr>
            <p:custDataLst>
              <p:tags r:id="rId1"/>
            </p:custDataLst>
          </p:nvPr>
        </p:nvSpPr>
        <p:spPr>
          <a:xfrm>
            <a:off x="763480" y="1430296"/>
            <a:ext cx="4946445" cy="1230593"/>
          </a:xfrm>
          <a:prstGeom prst="rect">
            <a:avLst/>
          </a:prstGeom>
          <a:noFill/>
        </p:spPr>
        <p:txBody>
          <a:bodyPr wrap="square" rtlCol="0">
            <a:spAutoFit/>
            <a:scene3d>
              <a:camera prst="orthographicFront"/>
              <a:lightRig rig="threePt" dir="t"/>
            </a:scene3d>
          </a:bodyPr>
          <a:lstStyle>
            <a:defPPr>
              <a:defRPr lang="zh-CN"/>
            </a:defPPr>
            <a:lvl1pPr algn="just">
              <a:lnSpc>
                <a:spcPct val="150000"/>
              </a:lnSpc>
              <a:defRPr sz="16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mn-ea"/>
              </a:defRPr>
            </a:lvl1pPr>
          </a:lstStyle>
          <a:p>
            <a:pPr>
              <a:lnSpc>
                <a:spcPct val="200000"/>
              </a:lnSpc>
            </a:pPr>
            <a:r>
              <a:rPr lang="zh-CN" altLang="en-US" sz="2000" b="1">
                <a:solidFill>
                  <a:srgbClr val="C0000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mn-ea"/>
              </a:rPr>
              <a:t>举办</a:t>
            </a:r>
            <a:r>
              <a:rPr lang="en-US" altLang="zh-CN" sz="2000" b="1" dirty="0">
                <a:solidFill>
                  <a:srgbClr val="C0000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mn-ea"/>
              </a:rPr>
              <a:t>13</a:t>
            </a:r>
            <a:r>
              <a:rPr lang="zh-CN" altLang="en-US" sz="2000" b="1" dirty="0">
                <a:solidFill>
                  <a:srgbClr val="C0000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mn-ea"/>
              </a:rPr>
              <a:t>场院长茶座，主题多样</a:t>
            </a:r>
            <a:endParaRPr lang="en-US" altLang="zh-CN" sz="2000" b="1" dirty="0">
              <a:solidFill>
                <a:srgbClr val="C0000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mn-ea"/>
            </a:endParaRPr>
          </a:p>
          <a:p>
            <a:pPr>
              <a:lnSpc>
                <a:spcPct val="200000"/>
              </a:lnSpc>
            </a:pPr>
            <a:r>
              <a:rPr lang="zh-CN" altLang="en-US" sz="2000" b="1" dirty="0">
                <a:solidFill>
                  <a:srgbClr val="C00000"/>
                </a:solidFill>
              </a:rPr>
              <a:t>有组织科研和自由探索两种模式相辅相成</a:t>
            </a:r>
            <a:endParaRPr lang="en-US" altLang="zh-CN" sz="2000" b="1" dirty="0">
              <a:solidFill>
                <a:srgbClr val="C00000"/>
              </a:solidFill>
            </a:endParaRPr>
          </a:p>
        </p:txBody>
      </p:sp>
      <p:pic>
        <p:nvPicPr>
          <p:cNvPr id="3" name="图片 2" descr="一群人在餐厅里&#10;&#10;AI 生成的内容可能不正确。"/>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6834" y="3065660"/>
            <a:ext cx="4813091" cy="2951645"/>
          </a:xfrm>
          <a:prstGeom prst="rect">
            <a:avLst/>
          </a:prstGeom>
        </p:spPr>
      </p:pic>
      <p:sp>
        <p:nvSpPr>
          <p:cNvPr id="2" name="矩形 1"/>
          <p:cNvSpPr/>
          <p:nvPr/>
        </p:nvSpPr>
        <p:spPr>
          <a:xfrm>
            <a:off x="0" y="6548120"/>
            <a:ext cx="12190095" cy="309880"/>
          </a:xfrm>
          <a:prstGeom prst="rect">
            <a:avLst/>
          </a:prstGeom>
          <a:gradFill>
            <a:gsLst>
              <a:gs pos="81000">
                <a:srgbClr val="E26A46">
                  <a:alpha val="100000"/>
                </a:srgbClr>
              </a:gs>
              <a:gs pos="57000">
                <a:srgbClr val="C6341D"/>
              </a:gs>
              <a:gs pos="0">
                <a:srgbClr val="BE0A08"/>
              </a:gs>
              <a:gs pos="100000">
                <a:srgbClr val="F4D6A2">
                  <a:alpha val="100000"/>
                </a:srgbClr>
              </a:gs>
            </a:gsLst>
            <a:lin ang="0" scaled="1"/>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nvGrpSpPr>
          <p:cNvPr id="5" name="组合 4"/>
          <p:cNvGrpSpPr/>
          <p:nvPr/>
        </p:nvGrpSpPr>
        <p:grpSpPr>
          <a:xfrm>
            <a:off x="0" y="0"/>
            <a:ext cx="12289155" cy="1029335"/>
            <a:chOff x="0" y="-1615"/>
            <a:chExt cx="19353" cy="1621"/>
          </a:xfrm>
        </p:grpSpPr>
        <p:pic>
          <p:nvPicPr>
            <p:cNvPr id="6" name="图片 5" descr="40李津-春意嫣然-09"/>
            <p:cNvPicPr>
              <a:picLocks noChangeAspect="1"/>
            </p:cNvPicPr>
            <p:nvPr/>
          </p:nvPicPr>
          <p:blipFill>
            <a:blip r:embed="rId3"/>
            <a:srcRect t="46118"/>
            <a:stretch>
              <a:fillRect/>
            </a:stretch>
          </p:blipFill>
          <p:spPr>
            <a:xfrm>
              <a:off x="14735" y="-1597"/>
              <a:ext cx="4461" cy="1603"/>
            </a:xfrm>
            <a:prstGeom prst="rect">
              <a:avLst/>
            </a:prstGeom>
          </p:spPr>
        </p:pic>
        <p:sp>
          <p:nvSpPr>
            <p:cNvPr id="7" name="矩形 6"/>
            <p:cNvSpPr/>
            <p:nvPr/>
          </p:nvSpPr>
          <p:spPr>
            <a:xfrm>
              <a:off x="0" y="-1615"/>
              <a:ext cx="19353" cy="1615"/>
            </a:xfrm>
            <a:prstGeom prst="rect">
              <a:avLst/>
            </a:prstGeom>
            <a:gradFill>
              <a:gsLst>
                <a:gs pos="81000">
                  <a:srgbClr val="E26A46">
                    <a:alpha val="100000"/>
                  </a:srgbClr>
                </a:gs>
                <a:gs pos="57000">
                  <a:srgbClr val="C6341D"/>
                </a:gs>
                <a:gs pos="0">
                  <a:srgbClr val="BE0A08"/>
                </a:gs>
                <a:gs pos="100000">
                  <a:srgbClr val="F4D6A2">
                    <a:alpha val="0"/>
                  </a:srgbClr>
                </a:gs>
              </a:gsLst>
              <a:lin ang="0" scaled="1"/>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pic>
        <p:nvPicPr>
          <p:cNvPr id="8" name="图片 7" descr="白色学院黑体横版"/>
          <p:cNvPicPr>
            <a:picLocks noChangeAspect="1"/>
          </p:cNvPicPr>
          <p:nvPr/>
        </p:nvPicPr>
        <p:blipFill>
          <a:blip r:embed="rId4"/>
          <a:stretch>
            <a:fillRect/>
          </a:stretch>
        </p:blipFill>
        <p:spPr>
          <a:xfrm>
            <a:off x="9490710" y="245518"/>
            <a:ext cx="2322830" cy="518160"/>
          </a:xfrm>
          <a:prstGeom prst="rect">
            <a:avLst/>
          </a:prstGeom>
        </p:spPr>
      </p:pic>
      <p:sp>
        <p:nvSpPr>
          <p:cNvPr id="10" name="PA-文本框 10"/>
          <p:cNvSpPr txBox="1">
            <a:spLocks noChangeArrowheads="1"/>
          </p:cNvSpPr>
          <p:nvPr>
            <p:custDataLst>
              <p:tags r:id="rId5"/>
            </p:custDataLst>
          </p:nvPr>
        </p:nvSpPr>
        <p:spPr bwMode="auto">
          <a:xfrm>
            <a:off x="360000" y="251777"/>
            <a:ext cx="889703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800" b="1" spc="300" dirty="0">
                <a:solidFill>
                  <a:srgbClr val="FFFAC2"/>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阿里巴巴普惠体 B" panose="00020600040101010101" pitchFamily="18" charset="-122"/>
              </a:rPr>
              <a:t>有组织科研和自由探索</a:t>
            </a:r>
            <a:endParaRPr lang="zh-CN" altLang="en-US" sz="2800" b="1" spc="300" dirty="0">
              <a:solidFill>
                <a:srgbClr val="FFFAC2"/>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阿里巴巴普惠体 B" panose="00020600040101010101" pitchFamily="18" charset="-122"/>
            </a:endParaRPr>
          </a:p>
        </p:txBody>
      </p:sp>
      <p:pic>
        <p:nvPicPr>
          <p:cNvPr id="4" name="图片 3" descr="一群人围坐在桌子前&#10;&#10;AI 生成的内容可能不正确。"/>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44577" y="1085965"/>
            <a:ext cx="4853819" cy="2678168"/>
          </a:xfrm>
          <a:prstGeom prst="rect">
            <a:avLst/>
          </a:prstGeom>
        </p:spPr>
      </p:pic>
      <p:pic>
        <p:nvPicPr>
          <p:cNvPr id="18" name="图片 17" descr="会议室里的人们&#10;&#10;AI 生成的内容可能不正确。"/>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51817" y="3820763"/>
            <a:ext cx="4839338" cy="2731167"/>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0-#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set>
                                      <p:cBhvr>
                                        <p:cTn id="9" dur="1" fill="hold">
                                          <p:stCondLst>
                                            <p:cond delay="0"/>
                                          </p:stCondLst>
                                        </p:cTn>
                                        <p:tgtEl>
                                          <p:spTgt spid="10"/>
                                        </p:tgtEl>
                                        <p:attrNameLst>
                                          <p:attrName>style.visibility</p:attrName>
                                        </p:attrNameLst>
                                      </p:cBhvr>
                                      <p:to>
                                        <p:strVal val="visible"/>
                                      </p:to>
                                    </p:set>
                                    <p:anim to="" calcmode="lin" valueType="num">
                                      <p:cBhvr>
                                        <p:cTn id="10" dur="1000" fill="hold">
                                          <p:stCondLst>
                                            <p:cond delay="0"/>
                                          </p:stCondLst>
                                        </p:cTn>
                                        <p:tgtEl>
                                          <p:spTgt spid="10"/>
                                        </p:tgtEl>
                                        <p:attrNameLst>
                                          <p:attrName>ppt_w</p:attrName>
                                        </p:attrNameLst>
                                      </p:cBhvr>
                                      <p:tavLst>
                                        <p:tav tm="0">
                                          <p:val>
                                            <p:fltVal val="0"/>
                                          </p:val>
                                        </p:tav>
                                        <p:tav tm="100000">
                                          <p:val>
                                            <p:strVal val="#ppt_w"/>
                                          </p:val>
                                        </p:tav>
                                      </p:tavLst>
                                    </p:anim>
                                    <p:anim to="" calcmode="lin" valueType="num">
                                      <p:cBhvr>
                                        <p:cTn id="11" dur="1000" fill="hold">
                                          <p:stCondLst>
                                            <p:cond delay="0"/>
                                          </p:stCondLst>
                                        </p:cTn>
                                        <p:tgtEl>
                                          <p:spTgt spid="10"/>
                                        </p:tgtEl>
                                        <p:attrNameLst>
                                          <p:attrName>ppt_h</p:attrName>
                                        </p:attrNameLst>
                                      </p:cBhvr>
                                      <p:tavLst>
                                        <p:tav tm="0">
                                          <p:val>
                                            <p:fltVal val="0"/>
                                          </p:val>
                                        </p:tav>
                                        <p:tav tm="100000">
                                          <p:val>
                                            <p:strVal val="#ppt_h"/>
                                          </p:val>
                                        </p:tav>
                                      </p:tavLst>
                                    </p:anim>
                                    <p:animEffect filter="fade">
                                      <p:cBhvr>
                                        <p:cTn id="12" dur="1000">
                                          <p:stCondLst>
                                            <p:cond delay="0"/>
                                          </p:stCondLst>
                                        </p:cTn>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557395" y="661035"/>
            <a:ext cx="2838450" cy="1106805"/>
          </a:xfrm>
          <a:prstGeom prst="rect">
            <a:avLst/>
          </a:prstGeom>
          <a:noFill/>
          <a:effectLst>
            <a:outerShdw blurRad="63500" dist="50800" dir="5400000" sx="99000" sy="99000" algn="ctr" rotWithShape="0">
              <a:srgbClr val="FFFAC2">
                <a:alpha val="51000"/>
              </a:srgbClr>
            </a:outerShdw>
          </a:effectLst>
        </p:spPr>
        <p:txBody>
          <a:bodyPr wrap="square" rtlCol="0">
            <a:spAutoFit/>
          </a:bodyPr>
          <a:lstStyle/>
          <a:p>
            <a:pPr algn="ctr"/>
            <a:r>
              <a:rPr lang="zh-CN" altLang="en-US" sz="6600" b="1">
                <a:gradFill>
                  <a:gsLst>
                    <a:gs pos="0">
                      <a:srgbClr val="E2905F"/>
                    </a:gs>
                    <a:gs pos="100000">
                      <a:srgbClr val="FFFAC2"/>
                    </a:gs>
                  </a:gsLst>
                  <a:lin ang="16200000" scaled="0"/>
                </a:gradFill>
                <a:latin typeface="微软雅黑" panose="020B0503020204020204" charset="-122"/>
                <a:ea typeface="微软雅黑" panose="020B0503020204020204" charset="-122"/>
                <a:cs typeface="微软雅黑" panose="020B0503020204020204" charset="-122"/>
              </a:rPr>
              <a:t>目</a:t>
            </a:r>
            <a:r>
              <a:rPr lang="en-US" altLang="zh-CN" sz="6600" b="1">
                <a:gradFill>
                  <a:gsLst>
                    <a:gs pos="0">
                      <a:srgbClr val="E2905F"/>
                    </a:gs>
                    <a:gs pos="100000">
                      <a:srgbClr val="FFFAC2"/>
                    </a:gs>
                  </a:gsLst>
                  <a:lin ang="16200000" scaled="0"/>
                </a:gradFill>
                <a:latin typeface="微软雅黑" panose="020B0503020204020204" charset="-122"/>
                <a:ea typeface="微软雅黑" panose="020B0503020204020204" charset="-122"/>
                <a:cs typeface="微软雅黑" panose="020B0503020204020204" charset="-122"/>
              </a:rPr>
              <a:t>  </a:t>
            </a:r>
            <a:r>
              <a:rPr lang="zh-CN" altLang="en-US" sz="6600" b="1">
                <a:gradFill>
                  <a:gsLst>
                    <a:gs pos="0">
                      <a:srgbClr val="E2905F"/>
                    </a:gs>
                    <a:gs pos="100000">
                      <a:srgbClr val="FFFAC2"/>
                    </a:gs>
                  </a:gsLst>
                  <a:lin ang="16200000" scaled="0"/>
                </a:gradFill>
                <a:latin typeface="微软雅黑" panose="020B0503020204020204" charset="-122"/>
                <a:ea typeface="微软雅黑" panose="020B0503020204020204" charset="-122"/>
                <a:cs typeface="微软雅黑" panose="020B0503020204020204" charset="-122"/>
              </a:rPr>
              <a:t>录</a:t>
            </a:r>
            <a:endParaRPr lang="zh-CN" altLang="en-US" sz="6600" b="1">
              <a:gradFill>
                <a:gsLst>
                  <a:gs pos="0">
                    <a:srgbClr val="E2905F"/>
                  </a:gs>
                  <a:gs pos="100000">
                    <a:srgbClr val="FFFAC2"/>
                  </a:gs>
                </a:gsLst>
                <a:lin ang="16200000" scaled="0"/>
              </a:gradFill>
              <a:latin typeface="微软雅黑" panose="020B0503020204020204" charset="-122"/>
              <a:ea typeface="微软雅黑" panose="020B0503020204020204" charset="-122"/>
              <a:cs typeface="微软雅黑" panose="020B0503020204020204" charset="-122"/>
            </a:endParaRPr>
          </a:p>
        </p:txBody>
      </p:sp>
      <p:sp>
        <p:nvSpPr>
          <p:cNvPr id="5" name="弧形 4"/>
          <p:cNvSpPr/>
          <p:nvPr>
            <p:custDataLst>
              <p:tags r:id="rId1"/>
            </p:custDataLst>
          </p:nvPr>
        </p:nvSpPr>
        <p:spPr>
          <a:xfrm>
            <a:off x="1689100" y="2578100"/>
            <a:ext cx="961390" cy="961390"/>
          </a:xfrm>
          <a:prstGeom prst="arc">
            <a:avLst>
              <a:gd name="adj1" fmla="val 2766614"/>
              <a:gd name="adj2" fmla="val 0"/>
            </a:avLst>
          </a:prstGeom>
          <a:ln>
            <a:gradFill>
              <a:gsLst>
                <a:gs pos="0">
                  <a:srgbClr val="FFFAC2"/>
                </a:gs>
                <a:gs pos="86000">
                  <a:srgbClr val="E2905F">
                    <a:alpha val="3000"/>
                  </a:srgbClr>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1" name="文本框 10"/>
          <p:cNvSpPr txBox="1"/>
          <p:nvPr>
            <p:custDataLst>
              <p:tags r:id="rId2"/>
            </p:custDataLst>
          </p:nvPr>
        </p:nvSpPr>
        <p:spPr>
          <a:xfrm>
            <a:off x="2943667" y="2500863"/>
            <a:ext cx="3121660" cy="830997"/>
          </a:xfrm>
          <a:prstGeom prst="rect">
            <a:avLst/>
          </a:prstGeom>
          <a:noFill/>
        </p:spPr>
        <p:txBody>
          <a:bodyPr wrap="square" rtlCol="0">
            <a:spAutoFit/>
          </a:bodyPr>
          <a:lstStyle/>
          <a:p>
            <a:pPr algn="l"/>
            <a:r>
              <a:rPr lang="zh-CN" altLang="en-US" sz="4800" b="1" dirty="0">
                <a:gradFill>
                  <a:gsLst>
                    <a:gs pos="0">
                      <a:srgbClr val="E2905F"/>
                    </a:gs>
                    <a:gs pos="100000">
                      <a:srgbClr val="FFFAC2"/>
                    </a:gs>
                  </a:gsLst>
                  <a:lin ang="16200000" scaled="0"/>
                </a:gradFill>
                <a:latin typeface="微软雅黑" panose="020B0503020204020204" charset="-122"/>
                <a:ea typeface="微软雅黑" panose="020B0503020204020204" charset="-122"/>
                <a:cs typeface="方正正中黑简体" panose="02000000000000000000" charset="-122"/>
              </a:rPr>
              <a:t>科研项目</a:t>
            </a:r>
            <a:endParaRPr lang="en-US" altLang="zh-CN" sz="4800" b="1" dirty="0">
              <a:gradFill>
                <a:gsLst>
                  <a:gs pos="0">
                    <a:srgbClr val="E2905F"/>
                  </a:gs>
                  <a:gs pos="100000">
                    <a:srgbClr val="FFFAC2"/>
                  </a:gs>
                </a:gsLst>
                <a:lin ang="16200000" scaled="0"/>
              </a:gradFill>
              <a:latin typeface="微软雅黑" panose="020B0503020204020204" charset="-122"/>
              <a:ea typeface="微软雅黑" panose="020B0503020204020204" charset="-122"/>
              <a:cs typeface="方正正中黑简体" panose="02000000000000000000" charset="-122"/>
            </a:endParaRPr>
          </a:p>
        </p:txBody>
      </p:sp>
      <p:sp>
        <p:nvSpPr>
          <p:cNvPr id="6" name="文本框 5"/>
          <p:cNvSpPr txBox="1"/>
          <p:nvPr>
            <p:custDataLst>
              <p:tags r:id="rId3"/>
            </p:custDataLst>
          </p:nvPr>
        </p:nvSpPr>
        <p:spPr>
          <a:xfrm>
            <a:off x="1848485" y="2760980"/>
            <a:ext cx="642620" cy="521970"/>
          </a:xfrm>
          <a:prstGeom prst="rect">
            <a:avLst/>
          </a:prstGeom>
          <a:noFill/>
        </p:spPr>
        <p:txBody>
          <a:bodyPr wrap="square" rtlCol="0">
            <a:spAutoFit/>
          </a:bodyPr>
          <a:lstStyle/>
          <a:p>
            <a:pPr algn="l"/>
            <a:r>
              <a:rPr lang="en-US" altLang="zh-CN" sz="2800" b="1">
                <a:gradFill>
                  <a:gsLst>
                    <a:gs pos="0">
                      <a:srgbClr val="E2905F"/>
                    </a:gs>
                    <a:gs pos="100000">
                      <a:srgbClr val="FFFAC2"/>
                    </a:gs>
                  </a:gsLst>
                  <a:lin ang="16200000" scaled="0"/>
                </a:gradFill>
                <a:latin typeface="+mj-ea"/>
                <a:ea typeface="+mj-ea"/>
                <a:cs typeface="方正正中黑简体" panose="02000000000000000000" charset="-122"/>
              </a:rPr>
              <a:t>01</a:t>
            </a:r>
            <a:endParaRPr lang="en-US" altLang="zh-CN" sz="2800" b="1">
              <a:gradFill>
                <a:gsLst>
                  <a:gs pos="0">
                    <a:srgbClr val="E2905F"/>
                  </a:gs>
                  <a:gs pos="100000">
                    <a:srgbClr val="FFFAC2"/>
                  </a:gs>
                </a:gsLst>
                <a:lin ang="16200000" scaled="0"/>
              </a:gradFill>
              <a:latin typeface="+mj-ea"/>
              <a:ea typeface="+mj-ea"/>
              <a:cs typeface="方正正中黑简体" panose="02000000000000000000" charset="-122"/>
            </a:endParaRPr>
          </a:p>
        </p:txBody>
      </p:sp>
      <p:sp>
        <p:nvSpPr>
          <p:cNvPr id="8" name="弧形 7"/>
          <p:cNvSpPr/>
          <p:nvPr>
            <p:custDataLst>
              <p:tags r:id="rId4"/>
            </p:custDataLst>
          </p:nvPr>
        </p:nvSpPr>
        <p:spPr>
          <a:xfrm rot="10200000">
            <a:off x="1501775" y="2390775"/>
            <a:ext cx="1336040" cy="1336040"/>
          </a:xfrm>
          <a:prstGeom prst="arc">
            <a:avLst>
              <a:gd name="adj1" fmla="val 2766614"/>
              <a:gd name="adj2" fmla="val 0"/>
            </a:avLst>
          </a:prstGeom>
          <a:ln>
            <a:gradFill>
              <a:gsLst>
                <a:gs pos="0">
                  <a:srgbClr val="FFFAC2"/>
                </a:gs>
                <a:gs pos="86000">
                  <a:srgbClr val="E2905F">
                    <a:alpha val="3000"/>
                  </a:srgbClr>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 name="弧形 9"/>
          <p:cNvSpPr/>
          <p:nvPr>
            <p:custDataLst>
              <p:tags r:id="rId5"/>
            </p:custDataLst>
          </p:nvPr>
        </p:nvSpPr>
        <p:spPr>
          <a:xfrm>
            <a:off x="1689100" y="4234815"/>
            <a:ext cx="961390" cy="961390"/>
          </a:xfrm>
          <a:prstGeom prst="arc">
            <a:avLst>
              <a:gd name="adj1" fmla="val 2766614"/>
              <a:gd name="adj2" fmla="val 0"/>
            </a:avLst>
          </a:prstGeom>
          <a:ln>
            <a:gradFill>
              <a:gsLst>
                <a:gs pos="0">
                  <a:srgbClr val="FFFAC2"/>
                </a:gs>
                <a:gs pos="86000">
                  <a:srgbClr val="E2905F">
                    <a:alpha val="3000"/>
                  </a:srgbClr>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3" name="文本框 12"/>
          <p:cNvSpPr txBox="1"/>
          <p:nvPr>
            <p:custDataLst>
              <p:tags r:id="rId6"/>
            </p:custDataLst>
          </p:nvPr>
        </p:nvSpPr>
        <p:spPr>
          <a:xfrm>
            <a:off x="6717722" y="2803718"/>
            <a:ext cx="642620" cy="521970"/>
          </a:xfrm>
          <a:prstGeom prst="rect">
            <a:avLst/>
          </a:prstGeom>
          <a:noFill/>
        </p:spPr>
        <p:txBody>
          <a:bodyPr wrap="square" rtlCol="0">
            <a:spAutoFit/>
          </a:bodyPr>
          <a:lstStyle/>
          <a:p>
            <a:pPr algn="l"/>
            <a:r>
              <a:rPr lang="en-US" altLang="zh-CN" sz="2800" b="1">
                <a:gradFill>
                  <a:gsLst>
                    <a:gs pos="0">
                      <a:srgbClr val="E2905F"/>
                    </a:gs>
                    <a:gs pos="100000">
                      <a:srgbClr val="FFFAC2"/>
                    </a:gs>
                  </a:gsLst>
                  <a:lin ang="16200000" scaled="0"/>
                </a:gradFill>
                <a:latin typeface="+mj-ea"/>
                <a:ea typeface="+mj-ea"/>
                <a:cs typeface="方正正中黑简体" panose="02000000000000000000" charset="-122"/>
              </a:rPr>
              <a:t>02</a:t>
            </a:r>
            <a:endParaRPr lang="en-US" altLang="zh-CN" sz="2800" b="1">
              <a:gradFill>
                <a:gsLst>
                  <a:gs pos="0">
                    <a:srgbClr val="E2905F"/>
                  </a:gs>
                  <a:gs pos="100000">
                    <a:srgbClr val="FFFAC2"/>
                  </a:gs>
                </a:gsLst>
                <a:lin ang="16200000" scaled="0"/>
              </a:gradFill>
              <a:latin typeface="+mj-ea"/>
              <a:ea typeface="+mj-ea"/>
              <a:cs typeface="方正正中黑简体" panose="02000000000000000000" charset="-122"/>
            </a:endParaRPr>
          </a:p>
        </p:txBody>
      </p:sp>
      <p:sp>
        <p:nvSpPr>
          <p:cNvPr id="14" name="弧形 13"/>
          <p:cNvSpPr/>
          <p:nvPr>
            <p:custDataLst>
              <p:tags r:id="rId7"/>
            </p:custDataLst>
          </p:nvPr>
        </p:nvSpPr>
        <p:spPr>
          <a:xfrm rot="10200000">
            <a:off x="1501775" y="4047490"/>
            <a:ext cx="1336040" cy="1336040"/>
          </a:xfrm>
          <a:prstGeom prst="arc">
            <a:avLst>
              <a:gd name="adj1" fmla="val 2766614"/>
              <a:gd name="adj2" fmla="val 0"/>
            </a:avLst>
          </a:prstGeom>
          <a:ln>
            <a:gradFill>
              <a:gsLst>
                <a:gs pos="0">
                  <a:srgbClr val="FFFAC2"/>
                </a:gs>
                <a:gs pos="86000">
                  <a:srgbClr val="E2905F">
                    <a:alpha val="3000"/>
                  </a:srgbClr>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6" name="弧形 15"/>
          <p:cNvSpPr/>
          <p:nvPr>
            <p:custDataLst>
              <p:tags r:id="rId8"/>
            </p:custDataLst>
          </p:nvPr>
        </p:nvSpPr>
        <p:spPr>
          <a:xfrm>
            <a:off x="6434455" y="2563495"/>
            <a:ext cx="961390" cy="961390"/>
          </a:xfrm>
          <a:prstGeom prst="arc">
            <a:avLst>
              <a:gd name="adj1" fmla="val 2766614"/>
              <a:gd name="adj2" fmla="val 0"/>
            </a:avLst>
          </a:prstGeom>
          <a:ln>
            <a:gradFill>
              <a:gsLst>
                <a:gs pos="0">
                  <a:srgbClr val="FFFAC2"/>
                </a:gs>
                <a:gs pos="86000">
                  <a:srgbClr val="E2905F">
                    <a:alpha val="3000"/>
                  </a:srgbClr>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8" name="文本框 17"/>
          <p:cNvSpPr txBox="1"/>
          <p:nvPr>
            <p:custDataLst>
              <p:tags r:id="rId9"/>
            </p:custDataLst>
          </p:nvPr>
        </p:nvSpPr>
        <p:spPr>
          <a:xfrm>
            <a:off x="1863822" y="4454524"/>
            <a:ext cx="642620" cy="521970"/>
          </a:xfrm>
          <a:prstGeom prst="rect">
            <a:avLst/>
          </a:prstGeom>
          <a:noFill/>
        </p:spPr>
        <p:txBody>
          <a:bodyPr wrap="square" rtlCol="0">
            <a:spAutoFit/>
          </a:bodyPr>
          <a:lstStyle/>
          <a:p>
            <a:pPr algn="l"/>
            <a:r>
              <a:rPr lang="en-US" altLang="zh-CN" sz="2800" b="1" dirty="0">
                <a:gradFill>
                  <a:gsLst>
                    <a:gs pos="0">
                      <a:srgbClr val="E2905F"/>
                    </a:gs>
                    <a:gs pos="100000">
                      <a:srgbClr val="FFFAC2"/>
                    </a:gs>
                  </a:gsLst>
                  <a:lin ang="16200000" scaled="0"/>
                </a:gradFill>
                <a:latin typeface="+mj-ea"/>
                <a:ea typeface="+mj-ea"/>
                <a:cs typeface="方正正中黑简体" panose="02000000000000000000" charset="-122"/>
              </a:rPr>
              <a:t>03</a:t>
            </a:r>
            <a:endParaRPr lang="en-US" altLang="zh-CN" sz="2800" b="1" dirty="0">
              <a:gradFill>
                <a:gsLst>
                  <a:gs pos="0">
                    <a:srgbClr val="E2905F"/>
                  </a:gs>
                  <a:gs pos="100000">
                    <a:srgbClr val="FFFAC2"/>
                  </a:gs>
                </a:gsLst>
                <a:lin ang="16200000" scaled="0"/>
              </a:gradFill>
              <a:latin typeface="+mj-ea"/>
              <a:ea typeface="+mj-ea"/>
              <a:cs typeface="方正正中黑简体" panose="02000000000000000000" charset="-122"/>
            </a:endParaRPr>
          </a:p>
        </p:txBody>
      </p:sp>
      <p:sp>
        <p:nvSpPr>
          <p:cNvPr id="19" name="弧形 18"/>
          <p:cNvSpPr/>
          <p:nvPr>
            <p:custDataLst>
              <p:tags r:id="rId10"/>
            </p:custDataLst>
          </p:nvPr>
        </p:nvSpPr>
        <p:spPr>
          <a:xfrm rot="10200000">
            <a:off x="6247130" y="2376170"/>
            <a:ext cx="1336040" cy="1336040"/>
          </a:xfrm>
          <a:prstGeom prst="arc">
            <a:avLst>
              <a:gd name="adj1" fmla="val 2766614"/>
              <a:gd name="adj2" fmla="val 0"/>
            </a:avLst>
          </a:prstGeom>
          <a:ln>
            <a:gradFill>
              <a:gsLst>
                <a:gs pos="0">
                  <a:srgbClr val="FFFAC2"/>
                </a:gs>
                <a:gs pos="86000">
                  <a:srgbClr val="E2905F">
                    <a:alpha val="3000"/>
                  </a:srgbClr>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1" name="弧形 20"/>
          <p:cNvSpPr/>
          <p:nvPr>
            <p:custDataLst>
              <p:tags r:id="rId11"/>
            </p:custDataLst>
          </p:nvPr>
        </p:nvSpPr>
        <p:spPr>
          <a:xfrm>
            <a:off x="6434455" y="4234815"/>
            <a:ext cx="961390" cy="961390"/>
          </a:xfrm>
          <a:prstGeom prst="arc">
            <a:avLst>
              <a:gd name="adj1" fmla="val 2766614"/>
              <a:gd name="adj2" fmla="val 0"/>
            </a:avLst>
          </a:prstGeom>
          <a:ln>
            <a:gradFill>
              <a:gsLst>
                <a:gs pos="0">
                  <a:srgbClr val="FFFAC2"/>
                </a:gs>
                <a:gs pos="86000">
                  <a:srgbClr val="E2905F">
                    <a:alpha val="3000"/>
                  </a:srgbClr>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3" name="文本框 22"/>
          <p:cNvSpPr txBox="1"/>
          <p:nvPr>
            <p:custDataLst>
              <p:tags r:id="rId12"/>
            </p:custDataLst>
          </p:nvPr>
        </p:nvSpPr>
        <p:spPr>
          <a:xfrm>
            <a:off x="6593840" y="4432300"/>
            <a:ext cx="642620" cy="521970"/>
          </a:xfrm>
          <a:prstGeom prst="rect">
            <a:avLst/>
          </a:prstGeom>
          <a:noFill/>
        </p:spPr>
        <p:txBody>
          <a:bodyPr wrap="square" rtlCol="0">
            <a:spAutoFit/>
          </a:bodyPr>
          <a:lstStyle/>
          <a:p>
            <a:pPr algn="l"/>
            <a:r>
              <a:rPr lang="en-US" altLang="zh-CN" sz="2800" b="1">
                <a:gradFill>
                  <a:gsLst>
                    <a:gs pos="0">
                      <a:srgbClr val="E2905F"/>
                    </a:gs>
                    <a:gs pos="100000">
                      <a:srgbClr val="FFFAC2"/>
                    </a:gs>
                  </a:gsLst>
                  <a:lin ang="16200000" scaled="0"/>
                </a:gradFill>
                <a:latin typeface="+mj-ea"/>
                <a:ea typeface="+mj-ea"/>
                <a:cs typeface="方正正中黑简体" panose="02000000000000000000" charset="-122"/>
              </a:rPr>
              <a:t>04</a:t>
            </a:r>
            <a:endParaRPr lang="en-US" altLang="zh-CN" sz="2800" b="1">
              <a:gradFill>
                <a:gsLst>
                  <a:gs pos="0">
                    <a:srgbClr val="E2905F"/>
                  </a:gs>
                  <a:gs pos="100000">
                    <a:srgbClr val="FFFAC2"/>
                  </a:gs>
                </a:gsLst>
                <a:lin ang="16200000" scaled="0"/>
              </a:gradFill>
              <a:latin typeface="+mj-ea"/>
              <a:ea typeface="+mj-ea"/>
              <a:cs typeface="方正正中黑简体" panose="02000000000000000000" charset="-122"/>
            </a:endParaRPr>
          </a:p>
        </p:txBody>
      </p:sp>
      <p:sp>
        <p:nvSpPr>
          <p:cNvPr id="24" name="弧形 23"/>
          <p:cNvSpPr/>
          <p:nvPr>
            <p:custDataLst>
              <p:tags r:id="rId13"/>
            </p:custDataLst>
          </p:nvPr>
        </p:nvSpPr>
        <p:spPr>
          <a:xfrm rot="10200000">
            <a:off x="6247130" y="4047490"/>
            <a:ext cx="1336040" cy="1336040"/>
          </a:xfrm>
          <a:prstGeom prst="arc">
            <a:avLst>
              <a:gd name="adj1" fmla="val 2766614"/>
              <a:gd name="adj2" fmla="val 0"/>
            </a:avLst>
          </a:prstGeom>
          <a:ln>
            <a:gradFill>
              <a:gsLst>
                <a:gs pos="0">
                  <a:srgbClr val="FFFAC2"/>
                </a:gs>
                <a:gs pos="86000">
                  <a:srgbClr val="E2905F">
                    <a:alpha val="3000"/>
                  </a:srgbClr>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 name="文本框 1"/>
          <p:cNvSpPr txBox="1"/>
          <p:nvPr>
            <p:custDataLst>
              <p:tags r:id="rId14"/>
            </p:custDataLst>
          </p:nvPr>
        </p:nvSpPr>
        <p:spPr>
          <a:xfrm>
            <a:off x="7764973" y="2478969"/>
            <a:ext cx="3121660" cy="830997"/>
          </a:xfrm>
          <a:prstGeom prst="rect">
            <a:avLst/>
          </a:prstGeom>
          <a:noFill/>
        </p:spPr>
        <p:txBody>
          <a:bodyPr wrap="square" rtlCol="0">
            <a:spAutoFit/>
          </a:bodyPr>
          <a:lstStyle/>
          <a:p>
            <a:r>
              <a:rPr lang="zh-CN" altLang="en-US" sz="4800" b="1" dirty="0">
                <a:gradFill>
                  <a:gsLst>
                    <a:gs pos="0">
                      <a:srgbClr val="E2905F"/>
                    </a:gs>
                    <a:gs pos="100000">
                      <a:srgbClr val="FFFAC2"/>
                    </a:gs>
                  </a:gsLst>
                  <a:lin ang="16200000" scaled="0"/>
                </a:gradFill>
                <a:latin typeface="微软雅黑" panose="020B0503020204020204" charset="-122"/>
                <a:ea typeface="微软雅黑" panose="020B0503020204020204" charset="-122"/>
              </a:rPr>
              <a:t>科研成果</a:t>
            </a:r>
            <a:endParaRPr lang="en-US" altLang="zh-CN" sz="4800" b="1" dirty="0">
              <a:gradFill>
                <a:gsLst>
                  <a:gs pos="0">
                    <a:srgbClr val="E2905F"/>
                  </a:gs>
                  <a:gs pos="100000">
                    <a:srgbClr val="FFFAC2"/>
                  </a:gs>
                </a:gsLst>
                <a:lin ang="16200000" scaled="0"/>
              </a:gradFill>
              <a:latin typeface="微软雅黑" panose="020B0503020204020204" charset="-122"/>
              <a:ea typeface="微软雅黑" panose="020B0503020204020204" charset="-122"/>
            </a:endParaRPr>
          </a:p>
        </p:txBody>
      </p:sp>
      <p:sp>
        <p:nvSpPr>
          <p:cNvPr id="3" name="文本框 2"/>
          <p:cNvSpPr txBox="1"/>
          <p:nvPr>
            <p:custDataLst>
              <p:tags r:id="rId15"/>
            </p:custDataLst>
          </p:nvPr>
        </p:nvSpPr>
        <p:spPr>
          <a:xfrm>
            <a:off x="2974340" y="4300011"/>
            <a:ext cx="3121660" cy="830997"/>
          </a:xfrm>
          <a:prstGeom prst="rect">
            <a:avLst/>
          </a:prstGeom>
          <a:noFill/>
        </p:spPr>
        <p:txBody>
          <a:bodyPr wrap="square" rtlCol="0">
            <a:spAutoFit/>
          </a:bodyPr>
          <a:lstStyle/>
          <a:p>
            <a:pPr algn="l"/>
            <a:r>
              <a:rPr lang="zh-CN" altLang="en-US" sz="4800" b="1" dirty="0">
                <a:gradFill>
                  <a:gsLst>
                    <a:gs pos="0">
                      <a:srgbClr val="E2905F"/>
                    </a:gs>
                    <a:gs pos="100000">
                      <a:srgbClr val="FFFAC2"/>
                    </a:gs>
                  </a:gsLst>
                  <a:lin ang="16200000" scaled="0"/>
                </a:gradFill>
                <a:latin typeface="微软雅黑" panose="020B0503020204020204" charset="-122"/>
                <a:ea typeface="微软雅黑" panose="020B0503020204020204" charset="-122"/>
                <a:cs typeface="方正正中黑简体" panose="02000000000000000000" charset="-122"/>
              </a:rPr>
              <a:t>科研获奖</a:t>
            </a:r>
            <a:endParaRPr lang="en-US" altLang="zh-CN" sz="4800" b="1" dirty="0">
              <a:gradFill>
                <a:gsLst>
                  <a:gs pos="0">
                    <a:srgbClr val="E2905F"/>
                  </a:gs>
                  <a:gs pos="100000">
                    <a:srgbClr val="FFFAC2"/>
                  </a:gs>
                </a:gsLst>
                <a:lin ang="16200000" scaled="0"/>
              </a:gradFill>
              <a:latin typeface="微软雅黑" panose="020B0503020204020204" charset="-122"/>
              <a:ea typeface="微软雅黑" panose="020B0503020204020204" charset="-122"/>
              <a:cs typeface="方正正中黑简体" panose="02000000000000000000" charset="-122"/>
            </a:endParaRPr>
          </a:p>
        </p:txBody>
      </p:sp>
      <p:sp>
        <p:nvSpPr>
          <p:cNvPr id="26" name="文本框 25"/>
          <p:cNvSpPr txBox="1"/>
          <p:nvPr>
            <p:custDataLst>
              <p:tags r:id="rId16"/>
            </p:custDataLst>
          </p:nvPr>
        </p:nvSpPr>
        <p:spPr>
          <a:xfrm>
            <a:off x="7745730" y="4365208"/>
            <a:ext cx="3121660" cy="830997"/>
          </a:xfrm>
          <a:prstGeom prst="rect">
            <a:avLst/>
          </a:prstGeom>
          <a:noFill/>
        </p:spPr>
        <p:txBody>
          <a:bodyPr wrap="square" rtlCol="0">
            <a:spAutoFit/>
          </a:bodyPr>
          <a:lstStyle/>
          <a:p>
            <a:pPr algn="l"/>
            <a:r>
              <a:rPr lang="zh-CN" altLang="en-US" sz="4800" b="1" dirty="0">
                <a:gradFill>
                  <a:gsLst>
                    <a:gs pos="0">
                      <a:srgbClr val="E2905F"/>
                    </a:gs>
                    <a:gs pos="100000">
                      <a:srgbClr val="FFFAC2"/>
                    </a:gs>
                  </a:gsLst>
                  <a:lin ang="16200000" scaled="0"/>
                </a:gradFill>
                <a:latin typeface="微软雅黑" panose="020B0503020204020204" charset="-122"/>
                <a:ea typeface="微软雅黑" panose="020B0503020204020204" charset="-122"/>
                <a:cs typeface="方正正中黑简体" panose="02000000000000000000" charset="-122"/>
              </a:rPr>
              <a:t>科研服务</a:t>
            </a:r>
            <a:endParaRPr lang="en-US" altLang="zh-CN" sz="4800" b="1" dirty="0">
              <a:gradFill>
                <a:gsLst>
                  <a:gs pos="0">
                    <a:srgbClr val="E2905F"/>
                  </a:gs>
                  <a:gs pos="100000">
                    <a:srgbClr val="FFFAC2"/>
                  </a:gs>
                </a:gsLst>
                <a:lin ang="16200000" scaled="0"/>
              </a:gradFill>
              <a:latin typeface="微软雅黑" panose="020B0503020204020204" charset="-122"/>
              <a:ea typeface="微软雅黑" panose="020B0503020204020204" charset="-122"/>
              <a:cs typeface="方正正中黑简体" panose="02000000000000000000" charset="-122"/>
            </a:endParaRPr>
          </a:p>
        </p:txBody>
      </p:sp>
      <p:pic>
        <p:nvPicPr>
          <p:cNvPr id="28" name="图片 27" descr="白色学院黑体横版"/>
          <p:cNvPicPr>
            <a:picLocks noChangeAspect="1"/>
          </p:cNvPicPr>
          <p:nvPr/>
        </p:nvPicPr>
        <p:blipFill>
          <a:blip r:embed="rId17"/>
          <a:stretch>
            <a:fillRect/>
          </a:stretch>
        </p:blipFill>
        <p:spPr>
          <a:xfrm>
            <a:off x="9490710" y="254000"/>
            <a:ext cx="2322830" cy="518160"/>
          </a:xfrm>
          <a:prstGeom prst="rect">
            <a:avLst/>
          </a:prstGeom>
        </p:spPr>
      </p:pic>
    </p:spTree>
    <p:custDataLst>
      <p:tags r:id="rId18"/>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A-文本框 51"/>
          <p:cNvSpPr txBox="1"/>
          <p:nvPr>
            <p:custDataLst>
              <p:tags r:id="rId1"/>
            </p:custDataLst>
          </p:nvPr>
        </p:nvSpPr>
        <p:spPr>
          <a:xfrm>
            <a:off x="4506243" y="1044798"/>
            <a:ext cx="3480275" cy="2169825"/>
          </a:xfrm>
          <a:prstGeom prst="rect">
            <a:avLst/>
          </a:prstGeom>
          <a:noFill/>
        </p:spPr>
        <p:txBody>
          <a:bodyPr wrap="square" rtlCol="0">
            <a:spAutoFit/>
            <a:scene3d>
              <a:camera prst="orthographicFront"/>
              <a:lightRig rig="threePt" dir="t"/>
            </a:scene3d>
          </a:bodyPr>
          <a:lstStyle>
            <a:defPPr>
              <a:defRPr lang="zh-CN"/>
            </a:defPPr>
            <a:lvl1pPr algn="just">
              <a:lnSpc>
                <a:spcPct val="150000"/>
              </a:lnSpc>
              <a:defRPr sz="16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mn-ea"/>
              </a:defRPr>
            </a:lvl1pPr>
          </a:lstStyle>
          <a:p>
            <a:r>
              <a:rPr lang="en-US" altLang="zh-CN" sz="1800" b="1" dirty="0">
                <a:solidFill>
                  <a:srgbClr val="C00000"/>
                </a:solidFill>
              </a:rPr>
              <a:t>2025</a:t>
            </a:r>
            <a:r>
              <a:rPr lang="zh-CN" altLang="zh-CN" sz="1800" b="1" dirty="0">
                <a:solidFill>
                  <a:srgbClr val="C00000"/>
                </a:solidFill>
              </a:rPr>
              <a:t>年</a:t>
            </a:r>
            <a:r>
              <a:rPr lang="en-US" altLang="zh-CN" sz="1800" b="1" dirty="0">
                <a:solidFill>
                  <a:srgbClr val="C00000"/>
                </a:solidFill>
              </a:rPr>
              <a:t>5</a:t>
            </a:r>
            <a:r>
              <a:rPr lang="zh-CN" altLang="zh-CN" sz="1800" b="1" dirty="0">
                <a:solidFill>
                  <a:srgbClr val="C00000"/>
                </a:solidFill>
              </a:rPr>
              <a:t>月</a:t>
            </a:r>
            <a:r>
              <a:rPr lang="en-US" altLang="zh-CN" sz="1800" b="1" dirty="0">
                <a:solidFill>
                  <a:srgbClr val="C00000"/>
                </a:solidFill>
              </a:rPr>
              <a:t>9</a:t>
            </a:r>
            <a:r>
              <a:rPr lang="zh-CN" altLang="zh-CN" sz="1800" b="1" dirty="0">
                <a:solidFill>
                  <a:srgbClr val="C00000"/>
                </a:solidFill>
              </a:rPr>
              <a:t>日，</a:t>
            </a:r>
            <a:r>
              <a:rPr lang="zh-CN" altLang="en-US" sz="1800" b="1" dirty="0">
                <a:solidFill>
                  <a:srgbClr val="C00000"/>
                </a:solidFill>
              </a:rPr>
              <a:t>举办</a:t>
            </a:r>
            <a:r>
              <a:rPr lang="zh-CN" altLang="zh-CN" sz="1800" b="1" dirty="0">
                <a:solidFill>
                  <a:srgbClr val="C00000"/>
                </a:solidFill>
              </a:rPr>
              <a:t>北京大学外国语学院第</a:t>
            </a:r>
            <a:r>
              <a:rPr lang="zh-CN" altLang="en-US" sz="1800" b="1" dirty="0">
                <a:solidFill>
                  <a:srgbClr val="C00000"/>
                </a:solidFill>
              </a:rPr>
              <a:t>三</a:t>
            </a:r>
            <a:r>
              <a:rPr lang="zh-CN" altLang="zh-CN" sz="1800" b="1" dirty="0">
                <a:solidFill>
                  <a:srgbClr val="C00000"/>
                </a:solidFill>
              </a:rPr>
              <a:t>届青年学者论坛，搭建展示青年学者研究成果的平台，</a:t>
            </a:r>
            <a:r>
              <a:rPr lang="zh-CN" altLang="en-US" sz="1800" b="1" dirty="0">
                <a:solidFill>
                  <a:srgbClr val="C00000"/>
                </a:solidFill>
              </a:rPr>
              <a:t>促进学术思想的碰撞和融合，增进青年学者之间的友谊和合作。</a:t>
            </a:r>
            <a:endParaRPr lang="en-US" altLang="zh-CN" sz="1800" b="1" dirty="0">
              <a:solidFill>
                <a:srgbClr val="C00000"/>
              </a:solidFill>
            </a:endParaRPr>
          </a:p>
        </p:txBody>
      </p:sp>
      <p:grpSp>
        <p:nvGrpSpPr>
          <p:cNvPr id="7" name="PA-组合 21"/>
          <p:cNvGrpSpPr/>
          <p:nvPr>
            <p:custDataLst>
              <p:tags r:id="rId2"/>
            </p:custDataLst>
          </p:nvPr>
        </p:nvGrpSpPr>
        <p:grpSpPr>
          <a:xfrm>
            <a:off x="9720436" y="165485"/>
            <a:ext cx="1947318" cy="517198"/>
            <a:chOff x="9650003" y="315165"/>
            <a:chExt cx="1947318" cy="517198"/>
          </a:xfrm>
        </p:grpSpPr>
        <p:sp>
          <p:nvSpPr>
            <p:cNvPr id="9" name="PA-文本框 39"/>
            <p:cNvSpPr txBox="1"/>
            <p:nvPr>
              <p:custDataLst>
                <p:tags r:id="rId3"/>
              </p:custDataLst>
            </p:nvPr>
          </p:nvSpPr>
          <p:spPr>
            <a:xfrm>
              <a:off x="10266337" y="498959"/>
              <a:ext cx="1328278" cy="145629"/>
            </a:xfrm>
            <a:custGeom>
              <a:avLst/>
              <a:gdLst/>
              <a:ahLst/>
              <a:cxnLst/>
              <a:rect l="l" t="t" r="r" b="b"/>
              <a:pathLst>
                <a:path w="1795928" h="196900">
                  <a:moveTo>
                    <a:pt x="1295670" y="142205"/>
                  </a:moveTo>
                  <a:lnTo>
                    <a:pt x="1295670" y="163692"/>
                  </a:lnTo>
                  <a:lnTo>
                    <a:pt x="1356615" y="163692"/>
                  </a:lnTo>
                  <a:lnTo>
                    <a:pt x="1356615" y="142205"/>
                  </a:lnTo>
                  <a:close/>
                  <a:moveTo>
                    <a:pt x="345161" y="132243"/>
                  </a:moveTo>
                  <a:cubicBezTo>
                    <a:pt x="362350" y="144094"/>
                    <a:pt x="378498" y="155618"/>
                    <a:pt x="393604" y="166818"/>
                  </a:cubicBezTo>
                  <a:lnTo>
                    <a:pt x="375633" y="188500"/>
                  </a:lnTo>
                  <a:cubicBezTo>
                    <a:pt x="362741" y="177561"/>
                    <a:pt x="347114" y="165125"/>
                    <a:pt x="328752" y="151191"/>
                  </a:cubicBezTo>
                  <a:close/>
                  <a:moveTo>
                    <a:pt x="245343" y="130290"/>
                  </a:moveTo>
                  <a:lnTo>
                    <a:pt x="265854" y="147870"/>
                  </a:lnTo>
                  <a:cubicBezTo>
                    <a:pt x="252962" y="160111"/>
                    <a:pt x="237139" y="173524"/>
                    <a:pt x="218387" y="188109"/>
                  </a:cubicBezTo>
                  <a:cubicBezTo>
                    <a:pt x="211746" y="180556"/>
                    <a:pt x="205625" y="173915"/>
                    <a:pt x="200025" y="168185"/>
                  </a:cubicBezTo>
                  <a:cubicBezTo>
                    <a:pt x="214871" y="157897"/>
                    <a:pt x="229977" y="145266"/>
                    <a:pt x="245343" y="130290"/>
                  </a:cubicBezTo>
                  <a:close/>
                  <a:moveTo>
                    <a:pt x="1269104" y="121109"/>
                  </a:moveTo>
                  <a:lnTo>
                    <a:pt x="1383181" y="121109"/>
                  </a:lnTo>
                  <a:lnTo>
                    <a:pt x="1383181" y="195337"/>
                  </a:lnTo>
                  <a:lnTo>
                    <a:pt x="1356615" y="195337"/>
                  </a:lnTo>
                  <a:lnTo>
                    <a:pt x="1356615" y="184789"/>
                  </a:lnTo>
                  <a:lnTo>
                    <a:pt x="1295670" y="184789"/>
                  </a:lnTo>
                  <a:lnTo>
                    <a:pt x="1295670" y="195532"/>
                  </a:lnTo>
                  <a:lnTo>
                    <a:pt x="1269104" y="195532"/>
                  </a:lnTo>
                  <a:close/>
                  <a:moveTo>
                    <a:pt x="1107561" y="104505"/>
                  </a:moveTo>
                  <a:lnTo>
                    <a:pt x="1107561" y="128922"/>
                  </a:lnTo>
                  <a:lnTo>
                    <a:pt x="1126704" y="128922"/>
                  </a:lnTo>
                  <a:cubicBezTo>
                    <a:pt x="1121560" y="123062"/>
                    <a:pt x="1117002" y="118179"/>
                    <a:pt x="1113030" y="114272"/>
                  </a:cubicBezTo>
                  <a:lnTo>
                    <a:pt x="1124360" y="104505"/>
                  </a:lnTo>
                  <a:close/>
                  <a:moveTo>
                    <a:pt x="1670912" y="101771"/>
                  </a:moveTo>
                  <a:lnTo>
                    <a:pt x="1788310" y="101771"/>
                  </a:lnTo>
                  <a:lnTo>
                    <a:pt x="1788310" y="124430"/>
                  </a:lnTo>
                  <a:lnTo>
                    <a:pt x="1757642" y="124430"/>
                  </a:lnTo>
                  <a:lnTo>
                    <a:pt x="1757642" y="160958"/>
                  </a:lnTo>
                  <a:cubicBezTo>
                    <a:pt x="1757642" y="166687"/>
                    <a:pt x="1759465" y="169552"/>
                    <a:pt x="1763111" y="169552"/>
                  </a:cubicBezTo>
                  <a:lnTo>
                    <a:pt x="1767213" y="169552"/>
                  </a:lnTo>
                  <a:cubicBezTo>
                    <a:pt x="1770209" y="169552"/>
                    <a:pt x="1772097" y="167404"/>
                    <a:pt x="1772878" y="163106"/>
                  </a:cubicBezTo>
                  <a:cubicBezTo>
                    <a:pt x="1773529" y="160241"/>
                    <a:pt x="1774245" y="152623"/>
                    <a:pt x="1775027" y="140252"/>
                  </a:cubicBezTo>
                  <a:cubicBezTo>
                    <a:pt x="1782059" y="142726"/>
                    <a:pt x="1789026" y="145005"/>
                    <a:pt x="1795928" y="147089"/>
                  </a:cubicBezTo>
                  <a:cubicBezTo>
                    <a:pt x="1794235" y="159851"/>
                    <a:pt x="1792672" y="168901"/>
                    <a:pt x="1791240" y="174241"/>
                  </a:cubicBezTo>
                  <a:cubicBezTo>
                    <a:pt x="1787984" y="187133"/>
                    <a:pt x="1779975" y="193579"/>
                    <a:pt x="1767213" y="193579"/>
                  </a:cubicBezTo>
                  <a:lnTo>
                    <a:pt x="1757056" y="193579"/>
                  </a:lnTo>
                  <a:cubicBezTo>
                    <a:pt x="1741559" y="193579"/>
                    <a:pt x="1733811" y="185310"/>
                    <a:pt x="1733811" y="168771"/>
                  </a:cubicBezTo>
                  <a:lnTo>
                    <a:pt x="1733811" y="124430"/>
                  </a:lnTo>
                  <a:lnTo>
                    <a:pt x="1720528" y="124430"/>
                  </a:lnTo>
                  <a:cubicBezTo>
                    <a:pt x="1718705" y="148521"/>
                    <a:pt x="1712128" y="166101"/>
                    <a:pt x="1700799" y="177171"/>
                  </a:cubicBezTo>
                  <a:cubicBezTo>
                    <a:pt x="1693376" y="184593"/>
                    <a:pt x="1682828" y="191170"/>
                    <a:pt x="1669154" y="196900"/>
                  </a:cubicBezTo>
                  <a:cubicBezTo>
                    <a:pt x="1663555" y="188565"/>
                    <a:pt x="1658085" y="181338"/>
                    <a:pt x="1652746" y="175217"/>
                  </a:cubicBezTo>
                  <a:cubicBezTo>
                    <a:pt x="1666810" y="169097"/>
                    <a:pt x="1676968" y="162976"/>
                    <a:pt x="1683218" y="156856"/>
                  </a:cubicBezTo>
                  <a:cubicBezTo>
                    <a:pt x="1690381" y="149823"/>
                    <a:pt x="1694808" y="139015"/>
                    <a:pt x="1696501" y="124430"/>
                  </a:cubicBezTo>
                  <a:lnTo>
                    <a:pt x="1670912" y="124430"/>
                  </a:lnTo>
                  <a:close/>
                  <a:moveTo>
                    <a:pt x="249446" y="81455"/>
                  </a:moveTo>
                  <a:lnTo>
                    <a:pt x="249446" y="102747"/>
                  </a:lnTo>
                  <a:lnTo>
                    <a:pt x="344770" y="102747"/>
                  </a:lnTo>
                  <a:lnTo>
                    <a:pt x="344770" y="81455"/>
                  </a:lnTo>
                  <a:close/>
                  <a:moveTo>
                    <a:pt x="1442759" y="74814"/>
                  </a:moveTo>
                  <a:lnTo>
                    <a:pt x="1552733" y="74814"/>
                  </a:lnTo>
                  <a:lnTo>
                    <a:pt x="1552733" y="98450"/>
                  </a:lnTo>
                  <a:lnTo>
                    <a:pt x="1519135" y="120718"/>
                  </a:lnTo>
                  <a:lnTo>
                    <a:pt x="1591996" y="120718"/>
                  </a:lnTo>
                  <a:lnTo>
                    <a:pt x="1591996" y="144940"/>
                  </a:lnTo>
                  <a:lnTo>
                    <a:pt x="1516205" y="144940"/>
                  </a:lnTo>
                  <a:lnTo>
                    <a:pt x="1516205" y="164864"/>
                  </a:lnTo>
                  <a:cubicBezTo>
                    <a:pt x="1516205" y="173850"/>
                    <a:pt x="1513699" y="180849"/>
                    <a:pt x="1508685" y="185863"/>
                  </a:cubicBezTo>
                  <a:cubicBezTo>
                    <a:pt x="1503671" y="190877"/>
                    <a:pt x="1496004" y="193416"/>
                    <a:pt x="1485684" y="193481"/>
                  </a:cubicBezTo>
                  <a:cubicBezTo>
                    <a:pt x="1475364" y="193546"/>
                    <a:pt x="1464767" y="193579"/>
                    <a:pt x="1453893" y="193579"/>
                  </a:cubicBezTo>
                  <a:cubicBezTo>
                    <a:pt x="1452070" y="184593"/>
                    <a:pt x="1449856" y="175999"/>
                    <a:pt x="1447251" y="167794"/>
                  </a:cubicBezTo>
                  <a:cubicBezTo>
                    <a:pt x="1457149" y="168315"/>
                    <a:pt x="1466199" y="168576"/>
                    <a:pt x="1474403" y="168576"/>
                  </a:cubicBezTo>
                  <a:cubicBezTo>
                    <a:pt x="1483519" y="168576"/>
                    <a:pt x="1488077" y="164604"/>
                    <a:pt x="1488077" y="156660"/>
                  </a:cubicBezTo>
                  <a:lnTo>
                    <a:pt x="1488077" y="144940"/>
                  </a:lnTo>
                  <a:lnTo>
                    <a:pt x="1402715" y="144940"/>
                  </a:lnTo>
                  <a:lnTo>
                    <a:pt x="1402715" y="120718"/>
                  </a:lnTo>
                  <a:lnTo>
                    <a:pt x="1488077" y="120718"/>
                  </a:lnTo>
                  <a:lnTo>
                    <a:pt x="1488077" y="115639"/>
                  </a:lnTo>
                  <a:lnTo>
                    <a:pt x="1514252" y="98645"/>
                  </a:lnTo>
                  <a:lnTo>
                    <a:pt x="1442759" y="98645"/>
                  </a:lnTo>
                  <a:close/>
                  <a:moveTo>
                    <a:pt x="642659" y="74814"/>
                  </a:moveTo>
                  <a:lnTo>
                    <a:pt x="752633" y="74814"/>
                  </a:lnTo>
                  <a:lnTo>
                    <a:pt x="752633" y="98450"/>
                  </a:lnTo>
                  <a:lnTo>
                    <a:pt x="719035" y="120718"/>
                  </a:lnTo>
                  <a:lnTo>
                    <a:pt x="791896" y="120718"/>
                  </a:lnTo>
                  <a:lnTo>
                    <a:pt x="791896" y="144940"/>
                  </a:lnTo>
                  <a:lnTo>
                    <a:pt x="716105" y="144940"/>
                  </a:lnTo>
                  <a:lnTo>
                    <a:pt x="716105" y="164864"/>
                  </a:lnTo>
                  <a:cubicBezTo>
                    <a:pt x="716105" y="173850"/>
                    <a:pt x="713599" y="180849"/>
                    <a:pt x="708585" y="185863"/>
                  </a:cubicBezTo>
                  <a:cubicBezTo>
                    <a:pt x="703571" y="190877"/>
                    <a:pt x="695904" y="193416"/>
                    <a:pt x="685584" y="193481"/>
                  </a:cubicBezTo>
                  <a:cubicBezTo>
                    <a:pt x="675264" y="193546"/>
                    <a:pt x="664667" y="193579"/>
                    <a:pt x="653793" y="193579"/>
                  </a:cubicBezTo>
                  <a:cubicBezTo>
                    <a:pt x="651970" y="184593"/>
                    <a:pt x="649756" y="175999"/>
                    <a:pt x="647152" y="167794"/>
                  </a:cubicBezTo>
                  <a:cubicBezTo>
                    <a:pt x="657049" y="168315"/>
                    <a:pt x="666099" y="168576"/>
                    <a:pt x="674303" y="168576"/>
                  </a:cubicBezTo>
                  <a:cubicBezTo>
                    <a:pt x="683419" y="168576"/>
                    <a:pt x="687977" y="164604"/>
                    <a:pt x="687977" y="156660"/>
                  </a:cubicBezTo>
                  <a:lnTo>
                    <a:pt x="687977" y="144940"/>
                  </a:lnTo>
                  <a:lnTo>
                    <a:pt x="602615" y="144940"/>
                  </a:lnTo>
                  <a:lnTo>
                    <a:pt x="602615" y="120718"/>
                  </a:lnTo>
                  <a:lnTo>
                    <a:pt x="687977" y="120718"/>
                  </a:lnTo>
                  <a:lnTo>
                    <a:pt x="687977" y="115639"/>
                  </a:lnTo>
                  <a:lnTo>
                    <a:pt x="714152" y="98645"/>
                  </a:lnTo>
                  <a:lnTo>
                    <a:pt x="642659" y="98645"/>
                  </a:lnTo>
                  <a:close/>
                  <a:moveTo>
                    <a:pt x="1311492" y="68368"/>
                  </a:moveTo>
                  <a:lnTo>
                    <a:pt x="1306414" y="88292"/>
                  </a:lnTo>
                  <a:lnTo>
                    <a:pt x="1351536" y="88292"/>
                  </a:lnTo>
                  <a:lnTo>
                    <a:pt x="1351536" y="68368"/>
                  </a:lnTo>
                  <a:close/>
                  <a:moveTo>
                    <a:pt x="1200346" y="67196"/>
                  </a:moveTo>
                  <a:lnTo>
                    <a:pt x="1243124" y="67196"/>
                  </a:lnTo>
                  <a:lnTo>
                    <a:pt x="1243124" y="145917"/>
                  </a:lnTo>
                  <a:cubicBezTo>
                    <a:pt x="1249245" y="140838"/>
                    <a:pt x="1254519" y="136150"/>
                    <a:pt x="1258947" y="131852"/>
                  </a:cubicBezTo>
                  <a:cubicBezTo>
                    <a:pt x="1258947" y="141359"/>
                    <a:pt x="1259728" y="151647"/>
                    <a:pt x="1261291" y="162716"/>
                  </a:cubicBezTo>
                  <a:cubicBezTo>
                    <a:pt x="1246706" y="173654"/>
                    <a:pt x="1234855" y="183877"/>
                    <a:pt x="1225739" y="193384"/>
                  </a:cubicBezTo>
                  <a:lnTo>
                    <a:pt x="1211675" y="174241"/>
                  </a:lnTo>
                  <a:cubicBezTo>
                    <a:pt x="1215191" y="170594"/>
                    <a:pt x="1216949" y="165125"/>
                    <a:pt x="1216949" y="157832"/>
                  </a:cubicBezTo>
                  <a:lnTo>
                    <a:pt x="1216949" y="92590"/>
                  </a:lnTo>
                  <a:lnTo>
                    <a:pt x="1200346" y="92590"/>
                  </a:lnTo>
                  <a:close/>
                  <a:moveTo>
                    <a:pt x="1679898" y="64852"/>
                  </a:moveTo>
                  <a:lnTo>
                    <a:pt x="1776980" y="64852"/>
                  </a:lnTo>
                  <a:lnTo>
                    <a:pt x="1776980" y="86730"/>
                  </a:lnTo>
                  <a:lnTo>
                    <a:pt x="1679898" y="86730"/>
                  </a:lnTo>
                  <a:close/>
                  <a:moveTo>
                    <a:pt x="221317" y="57234"/>
                  </a:moveTo>
                  <a:lnTo>
                    <a:pt x="372898" y="57234"/>
                  </a:lnTo>
                  <a:lnTo>
                    <a:pt x="372898" y="126969"/>
                  </a:lnTo>
                  <a:lnTo>
                    <a:pt x="315079" y="126969"/>
                  </a:lnTo>
                  <a:lnTo>
                    <a:pt x="315079" y="161739"/>
                  </a:lnTo>
                  <a:cubicBezTo>
                    <a:pt x="315079" y="169748"/>
                    <a:pt x="313402" y="176194"/>
                    <a:pt x="310049" y="181077"/>
                  </a:cubicBezTo>
                  <a:cubicBezTo>
                    <a:pt x="306696" y="185961"/>
                    <a:pt x="301877" y="189233"/>
                    <a:pt x="295594" y="190893"/>
                  </a:cubicBezTo>
                  <a:cubicBezTo>
                    <a:pt x="289311" y="192553"/>
                    <a:pt x="276467" y="193384"/>
                    <a:pt x="257064" y="193384"/>
                  </a:cubicBezTo>
                  <a:cubicBezTo>
                    <a:pt x="255631" y="183356"/>
                    <a:pt x="253483" y="173850"/>
                    <a:pt x="250618" y="164864"/>
                  </a:cubicBezTo>
                  <a:cubicBezTo>
                    <a:pt x="259603" y="165646"/>
                    <a:pt x="267872" y="166036"/>
                    <a:pt x="275425" y="166036"/>
                  </a:cubicBezTo>
                  <a:cubicBezTo>
                    <a:pt x="282327" y="166036"/>
                    <a:pt x="285778" y="162455"/>
                    <a:pt x="285778" y="155293"/>
                  </a:cubicBezTo>
                  <a:lnTo>
                    <a:pt x="285778" y="126969"/>
                  </a:lnTo>
                  <a:lnTo>
                    <a:pt x="221317" y="126969"/>
                  </a:lnTo>
                  <a:close/>
                  <a:moveTo>
                    <a:pt x="1043490" y="44927"/>
                  </a:moveTo>
                  <a:lnTo>
                    <a:pt x="1149949" y="44927"/>
                  </a:lnTo>
                  <a:lnTo>
                    <a:pt x="1149949" y="67782"/>
                  </a:lnTo>
                  <a:lnTo>
                    <a:pt x="1107561" y="67782"/>
                  </a:lnTo>
                  <a:lnTo>
                    <a:pt x="1107561" y="81651"/>
                  </a:lnTo>
                  <a:lnTo>
                    <a:pt x="1147214" y="81651"/>
                  </a:lnTo>
                  <a:lnTo>
                    <a:pt x="1147214" y="104505"/>
                  </a:lnTo>
                  <a:lnTo>
                    <a:pt x="1132661" y="104505"/>
                  </a:lnTo>
                  <a:cubicBezTo>
                    <a:pt x="1138066" y="109193"/>
                    <a:pt x="1143503" y="114207"/>
                    <a:pt x="1148972" y="119546"/>
                  </a:cubicBezTo>
                  <a:lnTo>
                    <a:pt x="1138619" y="128922"/>
                  </a:lnTo>
                  <a:lnTo>
                    <a:pt x="1151902" y="128922"/>
                  </a:lnTo>
                  <a:lnTo>
                    <a:pt x="1151902" y="151777"/>
                  </a:lnTo>
                  <a:lnTo>
                    <a:pt x="1041537" y="151777"/>
                  </a:lnTo>
                  <a:lnTo>
                    <a:pt x="1041537" y="128922"/>
                  </a:lnTo>
                  <a:lnTo>
                    <a:pt x="1081385" y="128922"/>
                  </a:lnTo>
                  <a:lnTo>
                    <a:pt x="1081385" y="104505"/>
                  </a:lnTo>
                  <a:lnTo>
                    <a:pt x="1046615" y="104505"/>
                  </a:lnTo>
                  <a:lnTo>
                    <a:pt x="1046615" y="81651"/>
                  </a:lnTo>
                  <a:lnTo>
                    <a:pt x="1081385" y="81651"/>
                  </a:lnTo>
                  <a:lnTo>
                    <a:pt x="1081385" y="67782"/>
                  </a:lnTo>
                  <a:lnTo>
                    <a:pt x="1043490" y="67782"/>
                  </a:lnTo>
                  <a:close/>
                  <a:moveTo>
                    <a:pt x="1036263" y="33793"/>
                  </a:moveTo>
                  <a:lnTo>
                    <a:pt x="1036263" y="162325"/>
                  </a:lnTo>
                  <a:lnTo>
                    <a:pt x="1158153" y="162325"/>
                  </a:lnTo>
                  <a:lnTo>
                    <a:pt x="1158153" y="33793"/>
                  </a:lnTo>
                  <a:close/>
                  <a:moveTo>
                    <a:pt x="1608014" y="12111"/>
                  </a:moveTo>
                  <a:lnTo>
                    <a:pt x="1669154" y="12111"/>
                  </a:lnTo>
                  <a:lnTo>
                    <a:pt x="1669154" y="31449"/>
                  </a:lnTo>
                  <a:cubicBezTo>
                    <a:pt x="1664466" y="48639"/>
                    <a:pt x="1659452" y="66284"/>
                    <a:pt x="1654113" y="84386"/>
                  </a:cubicBezTo>
                  <a:cubicBezTo>
                    <a:pt x="1663750" y="96887"/>
                    <a:pt x="1668568" y="112970"/>
                    <a:pt x="1668568" y="132634"/>
                  </a:cubicBezTo>
                  <a:cubicBezTo>
                    <a:pt x="1668568" y="143052"/>
                    <a:pt x="1666159" y="150670"/>
                    <a:pt x="1661341" y="155488"/>
                  </a:cubicBezTo>
                  <a:cubicBezTo>
                    <a:pt x="1656392" y="160437"/>
                    <a:pt x="1647863" y="162911"/>
                    <a:pt x="1635752" y="162911"/>
                  </a:cubicBezTo>
                  <a:cubicBezTo>
                    <a:pt x="1634840" y="154056"/>
                    <a:pt x="1633342" y="145005"/>
                    <a:pt x="1631259" y="135759"/>
                  </a:cubicBezTo>
                  <a:cubicBezTo>
                    <a:pt x="1634124" y="136410"/>
                    <a:pt x="1636403" y="136736"/>
                    <a:pt x="1638096" y="136736"/>
                  </a:cubicBezTo>
                  <a:cubicBezTo>
                    <a:pt x="1643565" y="136736"/>
                    <a:pt x="1646300" y="132569"/>
                    <a:pt x="1646300" y="124234"/>
                  </a:cubicBezTo>
                  <a:cubicBezTo>
                    <a:pt x="1646300" y="110691"/>
                    <a:pt x="1641416" y="97734"/>
                    <a:pt x="1631650" y="85362"/>
                  </a:cubicBezTo>
                  <a:cubicBezTo>
                    <a:pt x="1636338" y="67261"/>
                    <a:pt x="1640765" y="50267"/>
                    <a:pt x="1644932" y="34379"/>
                  </a:cubicBezTo>
                  <a:lnTo>
                    <a:pt x="1630478" y="34379"/>
                  </a:lnTo>
                  <a:lnTo>
                    <a:pt x="1630478" y="194946"/>
                  </a:lnTo>
                  <a:lnTo>
                    <a:pt x="1608014" y="194946"/>
                  </a:lnTo>
                  <a:close/>
                  <a:moveTo>
                    <a:pt x="1260509" y="10939"/>
                  </a:moveTo>
                  <a:lnTo>
                    <a:pt x="1386892" y="10939"/>
                  </a:lnTo>
                  <a:lnTo>
                    <a:pt x="1386892" y="32035"/>
                  </a:lnTo>
                  <a:lnTo>
                    <a:pt x="1320673" y="32035"/>
                  </a:lnTo>
                  <a:lnTo>
                    <a:pt x="1316766" y="47662"/>
                  </a:lnTo>
                  <a:lnTo>
                    <a:pt x="1379079" y="47662"/>
                  </a:lnTo>
                  <a:lnTo>
                    <a:pt x="1379079" y="88292"/>
                  </a:lnTo>
                  <a:lnTo>
                    <a:pt x="1393729" y="88292"/>
                  </a:lnTo>
                  <a:lnTo>
                    <a:pt x="1393729" y="109389"/>
                  </a:lnTo>
                  <a:lnTo>
                    <a:pt x="1254259" y="109389"/>
                  </a:lnTo>
                  <a:lnTo>
                    <a:pt x="1254259" y="88292"/>
                  </a:lnTo>
                  <a:lnTo>
                    <a:pt x="1279262" y="88292"/>
                  </a:lnTo>
                  <a:lnTo>
                    <a:pt x="1284341" y="68368"/>
                  </a:lnTo>
                  <a:lnTo>
                    <a:pt x="1265197" y="68368"/>
                  </a:lnTo>
                  <a:lnTo>
                    <a:pt x="1265197" y="47662"/>
                  </a:lnTo>
                  <a:lnTo>
                    <a:pt x="1289615" y="47662"/>
                  </a:lnTo>
                  <a:lnTo>
                    <a:pt x="1293521" y="32035"/>
                  </a:lnTo>
                  <a:lnTo>
                    <a:pt x="1260509" y="32035"/>
                  </a:lnTo>
                  <a:close/>
                  <a:moveTo>
                    <a:pt x="1008329" y="9767"/>
                  </a:moveTo>
                  <a:lnTo>
                    <a:pt x="1186086" y="9767"/>
                  </a:lnTo>
                  <a:lnTo>
                    <a:pt x="1186086" y="193188"/>
                  </a:lnTo>
                  <a:lnTo>
                    <a:pt x="1158153" y="193188"/>
                  </a:lnTo>
                  <a:lnTo>
                    <a:pt x="1158153" y="186351"/>
                  </a:lnTo>
                  <a:lnTo>
                    <a:pt x="1036263" y="186351"/>
                  </a:lnTo>
                  <a:lnTo>
                    <a:pt x="1036263" y="193384"/>
                  </a:lnTo>
                  <a:lnTo>
                    <a:pt x="1008329" y="193384"/>
                  </a:lnTo>
                  <a:close/>
                  <a:moveTo>
                    <a:pt x="50788" y="5665"/>
                  </a:moveTo>
                  <a:lnTo>
                    <a:pt x="80088" y="5665"/>
                  </a:lnTo>
                  <a:lnTo>
                    <a:pt x="80088" y="193970"/>
                  </a:lnTo>
                  <a:lnTo>
                    <a:pt x="50788" y="193970"/>
                  </a:lnTo>
                  <a:lnTo>
                    <a:pt x="50788" y="161153"/>
                  </a:lnTo>
                  <a:lnTo>
                    <a:pt x="5274" y="176389"/>
                  </a:lnTo>
                  <a:lnTo>
                    <a:pt x="0" y="146112"/>
                  </a:lnTo>
                  <a:cubicBezTo>
                    <a:pt x="17190" y="141554"/>
                    <a:pt x="34119" y="136866"/>
                    <a:pt x="50788" y="132048"/>
                  </a:cubicBezTo>
                  <a:lnTo>
                    <a:pt x="50788" y="78916"/>
                  </a:lnTo>
                  <a:lnTo>
                    <a:pt x="3712" y="78916"/>
                  </a:lnTo>
                  <a:lnTo>
                    <a:pt x="3712" y="53132"/>
                  </a:lnTo>
                  <a:lnTo>
                    <a:pt x="50788" y="53132"/>
                  </a:lnTo>
                  <a:close/>
                  <a:moveTo>
                    <a:pt x="103920" y="5469"/>
                  </a:moveTo>
                  <a:lnTo>
                    <a:pt x="133220" y="5469"/>
                  </a:lnTo>
                  <a:lnTo>
                    <a:pt x="133220" y="62898"/>
                  </a:lnTo>
                  <a:cubicBezTo>
                    <a:pt x="148522" y="52415"/>
                    <a:pt x="162586" y="41867"/>
                    <a:pt x="175413" y="31254"/>
                  </a:cubicBezTo>
                  <a:lnTo>
                    <a:pt x="195533" y="54304"/>
                  </a:lnTo>
                  <a:cubicBezTo>
                    <a:pt x="176194" y="68303"/>
                    <a:pt x="155423" y="82139"/>
                    <a:pt x="133220" y="95813"/>
                  </a:cubicBezTo>
                  <a:lnTo>
                    <a:pt x="133220" y="153535"/>
                  </a:lnTo>
                  <a:cubicBezTo>
                    <a:pt x="133220" y="160958"/>
                    <a:pt x="137192" y="164669"/>
                    <a:pt x="145136" y="164669"/>
                  </a:cubicBezTo>
                  <a:lnTo>
                    <a:pt x="150019" y="164669"/>
                  </a:lnTo>
                  <a:cubicBezTo>
                    <a:pt x="153340" y="164669"/>
                    <a:pt x="156091" y="163757"/>
                    <a:pt x="158272" y="161934"/>
                  </a:cubicBezTo>
                  <a:cubicBezTo>
                    <a:pt x="160453" y="160111"/>
                    <a:pt x="162065" y="157344"/>
                    <a:pt x="163107" y="153632"/>
                  </a:cubicBezTo>
                  <a:cubicBezTo>
                    <a:pt x="164148" y="149921"/>
                    <a:pt x="165255" y="137778"/>
                    <a:pt x="166427" y="117202"/>
                  </a:cubicBezTo>
                  <a:lnTo>
                    <a:pt x="193970" y="125602"/>
                  </a:lnTo>
                  <a:cubicBezTo>
                    <a:pt x="192928" y="139145"/>
                    <a:pt x="191691" y="150768"/>
                    <a:pt x="190258" y="160469"/>
                  </a:cubicBezTo>
                  <a:cubicBezTo>
                    <a:pt x="188826" y="170171"/>
                    <a:pt x="185212" y="177464"/>
                    <a:pt x="179417" y="182347"/>
                  </a:cubicBezTo>
                  <a:cubicBezTo>
                    <a:pt x="173622" y="187230"/>
                    <a:pt x="165646" y="189672"/>
                    <a:pt x="155489" y="189672"/>
                  </a:cubicBezTo>
                  <a:lnTo>
                    <a:pt x="138104" y="189672"/>
                  </a:lnTo>
                  <a:cubicBezTo>
                    <a:pt x="115314" y="189672"/>
                    <a:pt x="103920" y="179384"/>
                    <a:pt x="103920" y="158809"/>
                  </a:cubicBezTo>
                  <a:close/>
                  <a:moveTo>
                    <a:pt x="1226521" y="4493"/>
                  </a:moveTo>
                  <a:cubicBezTo>
                    <a:pt x="1235506" y="16213"/>
                    <a:pt x="1243841" y="28128"/>
                    <a:pt x="1251524" y="40239"/>
                  </a:cubicBezTo>
                  <a:cubicBezTo>
                    <a:pt x="1245534" y="44016"/>
                    <a:pt x="1237915" y="48574"/>
                    <a:pt x="1228669" y="53913"/>
                  </a:cubicBezTo>
                  <a:cubicBezTo>
                    <a:pt x="1221507" y="40630"/>
                    <a:pt x="1213759" y="28259"/>
                    <a:pt x="1205424" y="16799"/>
                  </a:cubicBezTo>
                  <a:close/>
                  <a:moveTo>
                    <a:pt x="1736155" y="2930"/>
                  </a:moveTo>
                  <a:cubicBezTo>
                    <a:pt x="1738108" y="9571"/>
                    <a:pt x="1739866" y="16278"/>
                    <a:pt x="1741429" y="23050"/>
                  </a:cubicBezTo>
                  <a:lnTo>
                    <a:pt x="1786356" y="23050"/>
                  </a:lnTo>
                  <a:lnTo>
                    <a:pt x="1786356" y="59968"/>
                  </a:lnTo>
                  <a:lnTo>
                    <a:pt x="1763307" y="59968"/>
                  </a:lnTo>
                  <a:lnTo>
                    <a:pt x="1763307" y="46099"/>
                  </a:lnTo>
                  <a:lnTo>
                    <a:pt x="1692985" y="46099"/>
                  </a:lnTo>
                  <a:lnTo>
                    <a:pt x="1692985" y="59968"/>
                  </a:lnTo>
                  <a:lnTo>
                    <a:pt x="1670326" y="59968"/>
                  </a:lnTo>
                  <a:lnTo>
                    <a:pt x="1670326" y="23050"/>
                  </a:lnTo>
                  <a:lnTo>
                    <a:pt x="1713691" y="23050"/>
                  </a:lnTo>
                  <a:cubicBezTo>
                    <a:pt x="1712259" y="18362"/>
                    <a:pt x="1710696" y="12892"/>
                    <a:pt x="1709003" y="6641"/>
                  </a:cubicBezTo>
                  <a:close/>
                  <a:moveTo>
                    <a:pt x="914372" y="2930"/>
                  </a:moveTo>
                  <a:lnTo>
                    <a:pt x="941720" y="2930"/>
                  </a:lnTo>
                  <a:lnTo>
                    <a:pt x="941720" y="63875"/>
                  </a:lnTo>
                  <a:lnTo>
                    <a:pt x="952072" y="55866"/>
                  </a:lnTo>
                  <a:cubicBezTo>
                    <a:pt x="969653" y="75530"/>
                    <a:pt x="984303" y="93111"/>
                    <a:pt x="996023" y="108607"/>
                  </a:cubicBezTo>
                  <a:lnTo>
                    <a:pt x="974145" y="126383"/>
                  </a:lnTo>
                  <a:cubicBezTo>
                    <a:pt x="963272" y="110756"/>
                    <a:pt x="952463" y="96334"/>
                    <a:pt x="941720" y="83116"/>
                  </a:cubicBezTo>
                  <a:lnTo>
                    <a:pt x="941720" y="195142"/>
                  </a:lnTo>
                  <a:lnTo>
                    <a:pt x="914372" y="195142"/>
                  </a:lnTo>
                  <a:close/>
                  <a:moveTo>
                    <a:pt x="482092" y="2735"/>
                  </a:moveTo>
                  <a:lnTo>
                    <a:pt x="511783" y="2735"/>
                  </a:lnTo>
                  <a:cubicBezTo>
                    <a:pt x="511392" y="22073"/>
                    <a:pt x="510871" y="38481"/>
                    <a:pt x="510220" y="51960"/>
                  </a:cubicBezTo>
                  <a:lnTo>
                    <a:pt x="590894" y="51960"/>
                  </a:lnTo>
                  <a:lnTo>
                    <a:pt x="590894" y="78916"/>
                  </a:lnTo>
                  <a:lnTo>
                    <a:pt x="512467" y="78916"/>
                  </a:lnTo>
                  <a:cubicBezTo>
                    <a:pt x="523666" y="122411"/>
                    <a:pt x="550720" y="151647"/>
                    <a:pt x="593629" y="166622"/>
                  </a:cubicBezTo>
                  <a:cubicBezTo>
                    <a:pt x="584383" y="177171"/>
                    <a:pt x="576960" y="186156"/>
                    <a:pt x="571361" y="193579"/>
                  </a:cubicBezTo>
                  <a:cubicBezTo>
                    <a:pt x="535875" y="176910"/>
                    <a:pt x="511164" y="150051"/>
                    <a:pt x="497230" y="113002"/>
                  </a:cubicBezTo>
                  <a:cubicBezTo>
                    <a:pt x="486422" y="146926"/>
                    <a:pt x="461451" y="174241"/>
                    <a:pt x="422319" y="194946"/>
                  </a:cubicBezTo>
                  <a:cubicBezTo>
                    <a:pt x="417110" y="188305"/>
                    <a:pt x="409752" y="179970"/>
                    <a:pt x="400246" y="169943"/>
                  </a:cubicBezTo>
                  <a:cubicBezTo>
                    <a:pt x="447647" y="148456"/>
                    <a:pt x="473595" y="118114"/>
                    <a:pt x="478087" y="78916"/>
                  </a:cubicBezTo>
                  <a:lnTo>
                    <a:pt x="403762" y="78916"/>
                  </a:lnTo>
                  <a:lnTo>
                    <a:pt x="403762" y="51960"/>
                  </a:lnTo>
                  <a:lnTo>
                    <a:pt x="480920" y="51960"/>
                  </a:lnTo>
                  <a:cubicBezTo>
                    <a:pt x="481831" y="37765"/>
                    <a:pt x="482222" y="21357"/>
                    <a:pt x="482092" y="2735"/>
                  </a:cubicBezTo>
                  <a:close/>
                  <a:moveTo>
                    <a:pt x="308828" y="1172"/>
                  </a:moveTo>
                  <a:cubicBezTo>
                    <a:pt x="310912" y="6446"/>
                    <a:pt x="313190" y="13088"/>
                    <a:pt x="315665" y="21096"/>
                  </a:cubicBezTo>
                  <a:lnTo>
                    <a:pt x="393214" y="21096"/>
                  </a:lnTo>
                  <a:lnTo>
                    <a:pt x="393214" y="45318"/>
                  </a:lnTo>
                  <a:lnTo>
                    <a:pt x="201783" y="45318"/>
                  </a:lnTo>
                  <a:lnTo>
                    <a:pt x="201783" y="21096"/>
                  </a:lnTo>
                  <a:lnTo>
                    <a:pt x="282164" y="21096"/>
                  </a:lnTo>
                  <a:cubicBezTo>
                    <a:pt x="279625" y="14715"/>
                    <a:pt x="277379" y="9246"/>
                    <a:pt x="275425" y="4688"/>
                  </a:cubicBezTo>
                  <a:close/>
                  <a:moveTo>
                    <a:pt x="837214" y="977"/>
                  </a:moveTo>
                  <a:lnTo>
                    <a:pt x="864366" y="5665"/>
                  </a:lnTo>
                  <a:cubicBezTo>
                    <a:pt x="862283" y="14846"/>
                    <a:pt x="859938" y="23701"/>
                    <a:pt x="857334" y="32231"/>
                  </a:cubicBezTo>
                  <a:lnTo>
                    <a:pt x="904019" y="32231"/>
                  </a:lnTo>
                  <a:lnTo>
                    <a:pt x="904019" y="56648"/>
                  </a:lnTo>
                  <a:cubicBezTo>
                    <a:pt x="895946" y="116681"/>
                    <a:pt x="868989" y="163171"/>
                    <a:pt x="823150" y="196118"/>
                  </a:cubicBezTo>
                  <a:cubicBezTo>
                    <a:pt x="815206" y="186482"/>
                    <a:pt x="808695" y="179189"/>
                    <a:pt x="803616" y="174241"/>
                  </a:cubicBezTo>
                  <a:cubicBezTo>
                    <a:pt x="822890" y="160632"/>
                    <a:pt x="838517" y="144973"/>
                    <a:pt x="850497" y="127262"/>
                  </a:cubicBezTo>
                  <a:cubicBezTo>
                    <a:pt x="843530" y="120621"/>
                    <a:pt x="835847" y="113621"/>
                    <a:pt x="827447" y="106263"/>
                  </a:cubicBezTo>
                  <a:lnTo>
                    <a:pt x="843074" y="86925"/>
                  </a:lnTo>
                  <a:cubicBezTo>
                    <a:pt x="850693" y="92980"/>
                    <a:pt x="857562" y="98613"/>
                    <a:pt x="863682" y="103822"/>
                  </a:cubicBezTo>
                  <a:cubicBezTo>
                    <a:pt x="870194" y="89692"/>
                    <a:pt x="874719" y="74488"/>
                    <a:pt x="877258" y="58210"/>
                  </a:cubicBezTo>
                  <a:lnTo>
                    <a:pt x="848055" y="58210"/>
                  </a:lnTo>
                  <a:cubicBezTo>
                    <a:pt x="838549" y="81586"/>
                    <a:pt x="826536" y="102552"/>
                    <a:pt x="812016" y="121109"/>
                  </a:cubicBezTo>
                  <a:cubicBezTo>
                    <a:pt x="806546" y="108347"/>
                    <a:pt x="802054" y="98971"/>
                    <a:pt x="798538" y="92980"/>
                  </a:cubicBezTo>
                  <a:cubicBezTo>
                    <a:pt x="816899" y="67977"/>
                    <a:pt x="829792" y="37309"/>
                    <a:pt x="837214" y="977"/>
                  </a:cubicBezTo>
                  <a:close/>
                  <a:moveTo>
                    <a:pt x="1498234" y="0"/>
                  </a:moveTo>
                  <a:cubicBezTo>
                    <a:pt x="1503443" y="7944"/>
                    <a:pt x="1509564" y="18231"/>
                    <a:pt x="1516596" y="30863"/>
                  </a:cubicBezTo>
                  <a:lnTo>
                    <a:pt x="1503118" y="37114"/>
                  </a:lnTo>
                  <a:lnTo>
                    <a:pt x="1527047" y="37114"/>
                  </a:lnTo>
                  <a:cubicBezTo>
                    <a:pt x="1535967" y="24287"/>
                    <a:pt x="1543487" y="13153"/>
                    <a:pt x="1549608" y="3711"/>
                  </a:cubicBezTo>
                  <a:lnTo>
                    <a:pt x="1575979" y="18166"/>
                  </a:lnTo>
                  <a:lnTo>
                    <a:pt x="1560156" y="37114"/>
                  </a:lnTo>
                  <a:lnTo>
                    <a:pt x="1588285" y="37114"/>
                  </a:lnTo>
                  <a:lnTo>
                    <a:pt x="1588285" y="85167"/>
                  </a:lnTo>
                  <a:lnTo>
                    <a:pt x="1560938" y="85167"/>
                  </a:lnTo>
                  <a:lnTo>
                    <a:pt x="1560938" y="60945"/>
                  </a:lnTo>
                  <a:lnTo>
                    <a:pt x="1433383" y="60945"/>
                  </a:lnTo>
                  <a:lnTo>
                    <a:pt x="1433383" y="85167"/>
                  </a:lnTo>
                  <a:lnTo>
                    <a:pt x="1406035" y="85167"/>
                  </a:lnTo>
                  <a:lnTo>
                    <a:pt x="1406035" y="37114"/>
                  </a:lnTo>
                  <a:lnTo>
                    <a:pt x="1437973" y="37114"/>
                  </a:lnTo>
                  <a:cubicBezTo>
                    <a:pt x="1432243" y="29235"/>
                    <a:pt x="1426676" y="22008"/>
                    <a:pt x="1421272" y="15432"/>
                  </a:cubicBezTo>
                  <a:lnTo>
                    <a:pt x="1441782" y="1563"/>
                  </a:lnTo>
                  <a:cubicBezTo>
                    <a:pt x="1449596" y="10418"/>
                    <a:pt x="1457539" y="20315"/>
                    <a:pt x="1465613" y="31254"/>
                  </a:cubicBezTo>
                  <a:lnTo>
                    <a:pt x="1456921" y="37114"/>
                  </a:lnTo>
                  <a:lnTo>
                    <a:pt x="1489542" y="37114"/>
                  </a:lnTo>
                  <a:cubicBezTo>
                    <a:pt x="1484073" y="26631"/>
                    <a:pt x="1479026" y="17776"/>
                    <a:pt x="1474403" y="10548"/>
                  </a:cubicBezTo>
                  <a:close/>
                  <a:moveTo>
                    <a:pt x="698134" y="0"/>
                  </a:moveTo>
                  <a:cubicBezTo>
                    <a:pt x="703343" y="7944"/>
                    <a:pt x="709464" y="18231"/>
                    <a:pt x="716496" y="30863"/>
                  </a:cubicBezTo>
                  <a:lnTo>
                    <a:pt x="703018" y="37114"/>
                  </a:lnTo>
                  <a:lnTo>
                    <a:pt x="726947" y="37114"/>
                  </a:lnTo>
                  <a:cubicBezTo>
                    <a:pt x="735867" y="24287"/>
                    <a:pt x="743387" y="13153"/>
                    <a:pt x="749508" y="3711"/>
                  </a:cubicBezTo>
                  <a:lnTo>
                    <a:pt x="775878" y="18166"/>
                  </a:lnTo>
                  <a:lnTo>
                    <a:pt x="760056" y="37114"/>
                  </a:lnTo>
                  <a:lnTo>
                    <a:pt x="788185" y="37114"/>
                  </a:lnTo>
                  <a:lnTo>
                    <a:pt x="788185" y="85167"/>
                  </a:lnTo>
                  <a:lnTo>
                    <a:pt x="760838" y="85167"/>
                  </a:lnTo>
                  <a:lnTo>
                    <a:pt x="760838" y="60945"/>
                  </a:lnTo>
                  <a:lnTo>
                    <a:pt x="633283" y="60945"/>
                  </a:lnTo>
                  <a:lnTo>
                    <a:pt x="633283" y="85167"/>
                  </a:lnTo>
                  <a:lnTo>
                    <a:pt x="605935" y="85167"/>
                  </a:lnTo>
                  <a:lnTo>
                    <a:pt x="605935" y="37114"/>
                  </a:lnTo>
                  <a:lnTo>
                    <a:pt x="637873" y="37114"/>
                  </a:lnTo>
                  <a:cubicBezTo>
                    <a:pt x="632143" y="29235"/>
                    <a:pt x="626576" y="22008"/>
                    <a:pt x="621172" y="15432"/>
                  </a:cubicBezTo>
                  <a:lnTo>
                    <a:pt x="641682" y="1563"/>
                  </a:lnTo>
                  <a:cubicBezTo>
                    <a:pt x="649495" y="10418"/>
                    <a:pt x="657439" y="20315"/>
                    <a:pt x="665513" y="31254"/>
                  </a:cubicBezTo>
                  <a:lnTo>
                    <a:pt x="656821" y="37114"/>
                  </a:lnTo>
                  <a:lnTo>
                    <a:pt x="689442" y="37114"/>
                  </a:lnTo>
                  <a:cubicBezTo>
                    <a:pt x="683972" y="26631"/>
                    <a:pt x="678926" y="17776"/>
                    <a:pt x="674303" y="10548"/>
                  </a:cubicBezTo>
                  <a:close/>
                </a:path>
              </a:pathLst>
            </a:custGeom>
            <a:solidFill>
              <a:schemeClr val="accent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1600" b="1" dirty="0">
                <a:solidFill>
                  <a:schemeClr val="bg1"/>
                </a:solidFill>
                <a:latin typeface="微软雅黑" panose="020B0503020204020204" charset="-122"/>
                <a:ea typeface="微软雅黑" panose="020B0503020204020204" charset="-122"/>
              </a:endParaRPr>
            </a:p>
          </p:txBody>
        </p:sp>
        <p:sp>
          <p:nvSpPr>
            <p:cNvPr id="10" name="PA-文本框 41"/>
            <p:cNvSpPr txBox="1"/>
            <p:nvPr>
              <p:custDataLst>
                <p:tags r:id="rId4"/>
              </p:custDataLst>
            </p:nvPr>
          </p:nvSpPr>
          <p:spPr>
            <a:xfrm>
              <a:off x="10266337" y="697828"/>
              <a:ext cx="1330984" cy="58449"/>
            </a:xfrm>
            <a:custGeom>
              <a:avLst/>
              <a:gdLst/>
              <a:ahLst/>
              <a:cxnLst/>
              <a:rect l="l" t="t" r="r" b="b"/>
              <a:pathLst>
                <a:path w="1799587" h="79027">
                  <a:moveTo>
                    <a:pt x="1103537" y="49183"/>
                  </a:moveTo>
                  <a:cubicBezTo>
                    <a:pt x="1104904" y="49183"/>
                    <a:pt x="1105985" y="49776"/>
                    <a:pt x="1106781" y="50962"/>
                  </a:cubicBezTo>
                  <a:cubicBezTo>
                    <a:pt x="1107576" y="52148"/>
                    <a:pt x="1107974" y="53592"/>
                    <a:pt x="1107974" y="55294"/>
                  </a:cubicBezTo>
                  <a:cubicBezTo>
                    <a:pt x="1107974" y="58782"/>
                    <a:pt x="1106258" y="64321"/>
                    <a:pt x="1102825" y="71912"/>
                  </a:cubicBezTo>
                  <a:lnTo>
                    <a:pt x="1099393" y="71912"/>
                  </a:lnTo>
                  <a:cubicBezTo>
                    <a:pt x="1100760" y="68312"/>
                    <a:pt x="1101597" y="65954"/>
                    <a:pt x="1101904" y="64838"/>
                  </a:cubicBezTo>
                  <a:cubicBezTo>
                    <a:pt x="1102211" y="63721"/>
                    <a:pt x="1102407" y="62187"/>
                    <a:pt x="1102490" y="60233"/>
                  </a:cubicBezTo>
                  <a:cubicBezTo>
                    <a:pt x="1100146" y="59257"/>
                    <a:pt x="1098974" y="57499"/>
                    <a:pt x="1098974" y="54959"/>
                  </a:cubicBezTo>
                  <a:cubicBezTo>
                    <a:pt x="1098974" y="53201"/>
                    <a:pt x="1099414" y="51799"/>
                    <a:pt x="1100293" y="50752"/>
                  </a:cubicBezTo>
                  <a:cubicBezTo>
                    <a:pt x="1101172" y="49706"/>
                    <a:pt x="1102253" y="49183"/>
                    <a:pt x="1103537" y="49183"/>
                  </a:cubicBezTo>
                  <a:close/>
                  <a:moveTo>
                    <a:pt x="950839" y="39681"/>
                  </a:moveTo>
                  <a:lnTo>
                    <a:pt x="946988" y="40267"/>
                  </a:lnTo>
                  <a:cubicBezTo>
                    <a:pt x="941351" y="41020"/>
                    <a:pt x="937598" y="41906"/>
                    <a:pt x="935728" y="42925"/>
                  </a:cubicBezTo>
                  <a:cubicBezTo>
                    <a:pt x="933859" y="43944"/>
                    <a:pt x="932924" y="45429"/>
                    <a:pt x="932924" y="47383"/>
                  </a:cubicBezTo>
                  <a:cubicBezTo>
                    <a:pt x="932924" y="49113"/>
                    <a:pt x="933650" y="50578"/>
                    <a:pt x="935101" y="51778"/>
                  </a:cubicBezTo>
                  <a:cubicBezTo>
                    <a:pt x="936552" y="52978"/>
                    <a:pt x="938226" y="53578"/>
                    <a:pt x="940124" y="53578"/>
                  </a:cubicBezTo>
                  <a:cubicBezTo>
                    <a:pt x="942216" y="53578"/>
                    <a:pt x="944470" y="52664"/>
                    <a:pt x="946884" y="50836"/>
                  </a:cubicBezTo>
                  <a:cubicBezTo>
                    <a:pt x="949297" y="49008"/>
                    <a:pt x="950616" y="45290"/>
                    <a:pt x="950839" y="39681"/>
                  </a:cubicBezTo>
                  <a:close/>
                  <a:moveTo>
                    <a:pt x="769864" y="39681"/>
                  </a:moveTo>
                  <a:lnTo>
                    <a:pt x="766013" y="40267"/>
                  </a:lnTo>
                  <a:cubicBezTo>
                    <a:pt x="760376" y="41020"/>
                    <a:pt x="756623" y="41906"/>
                    <a:pt x="754753" y="42925"/>
                  </a:cubicBezTo>
                  <a:cubicBezTo>
                    <a:pt x="752884" y="43944"/>
                    <a:pt x="751949" y="45429"/>
                    <a:pt x="751949" y="47383"/>
                  </a:cubicBezTo>
                  <a:cubicBezTo>
                    <a:pt x="751949" y="49113"/>
                    <a:pt x="752675" y="50578"/>
                    <a:pt x="754126" y="51778"/>
                  </a:cubicBezTo>
                  <a:cubicBezTo>
                    <a:pt x="755577" y="52978"/>
                    <a:pt x="757251" y="53578"/>
                    <a:pt x="759149" y="53578"/>
                  </a:cubicBezTo>
                  <a:cubicBezTo>
                    <a:pt x="761242" y="53578"/>
                    <a:pt x="763495" y="52664"/>
                    <a:pt x="765909" y="50836"/>
                  </a:cubicBezTo>
                  <a:cubicBezTo>
                    <a:pt x="768322" y="49008"/>
                    <a:pt x="769641" y="45290"/>
                    <a:pt x="769864" y="39681"/>
                  </a:cubicBezTo>
                  <a:close/>
                  <a:moveTo>
                    <a:pt x="1383841" y="25952"/>
                  </a:moveTo>
                  <a:cubicBezTo>
                    <a:pt x="1380464" y="25952"/>
                    <a:pt x="1377667" y="27159"/>
                    <a:pt x="1375448" y="29572"/>
                  </a:cubicBezTo>
                  <a:cubicBezTo>
                    <a:pt x="1373230" y="31986"/>
                    <a:pt x="1372120" y="35132"/>
                    <a:pt x="1372120" y="39011"/>
                  </a:cubicBezTo>
                  <a:cubicBezTo>
                    <a:pt x="1372120" y="42862"/>
                    <a:pt x="1373132" y="46009"/>
                    <a:pt x="1375155" y="48450"/>
                  </a:cubicBezTo>
                  <a:cubicBezTo>
                    <a:pt x="1377178" y="50892"/>
                    <a:pt x="1379767" y="52113"/>
                    <a:pt x="1382920" y="52113"/>
                  </a:cubicBezTo>
                  <a:cubicBezTo>
                    <a:pt x="1386241" y="52113"/>
                    <a:pt x="1388968" y="50780"/>
                    <a:pt x="1391103" y="48115"/>
                  </a:cubicBezTo>
                  <a:cubicBezTo>
                    <a:pt x="1393238" y="45450"/>
                    <a:pt x="1394305" y="42151"/>
                    <a:pt x="1394305" y="38216"/>
                  </a:cubicBezTo>
                  <a:lnTo>
                    <a:pt x="1394305" y="31016"/>
                  </a:lnTo>
                  <a:cubicBezTo>
                    <a:pt x="1392854" y="29565"/>
                    <a:pt x="1391326" y="28358"/>
                    <a:pt x="1389722" y="27396"/>
                  </a:cubicBezTo>
                  <a:cubicBezTo>
                    <a:pt x="1388117" y="26433"/>
                    <a:pt x="1386157" y="25952"/>
                    <a:pt x="1383841" y="25952"/>
                  </a:cubicBezTo>
                  <a:close/>
                  <a:moveTo>
                    <a:pt x="983791" y="25952"/>
                  </a:moveTo>
                  <a:cubicBezTo>
                    <a:pt x="980414" y="25952"/>
                    <a:pt x="977617" y="27159"/>
                    <a:pt x="975398" y="29572"/>
                  </a:cubicBezTo>
                  <a:cubicBezTo>
                    <a:pt x="973180" y="31986"/>
                    <a:pt x="972070" y="35132"/>
                    <a:pt x="972070" y="39011"/>
                  </a:cubicBezTo>
                  <a:cubicBezTo>
                    <a:pt x="972070" y="42862"/>
                    <a:pt x="973082" y="46009"/>
                    <a:pt x="975105" y="48450"/>
                  </a:cubicBezTo>
                  <a:cubicBezTo>
                    <a:pt x="977128" y="50892"/>
                    <a:pt x="979716" y="52113"/>
                    <a:pt x="982870" y="52113"/>
                  </a:cubicBezTo>
                  <a:cubicBezTo>
                    <a:pt x="986190" y="52113"/>
                    <a:pt x="988918" y="50780"/>
                    <a:pt x="991053" y="48115"/>
                  </a:cubicBezTo>
                  <a:cubicBezTo>
                    <a:pt x="993188" y="45450"/>
                    <a:pt x="994255" y="42151"/>
                    <a:pt x="994255" y="38216"/>
                  </a:cubicBezTo>
                  <a:lnTo>
                    <a:pt x="994255" y="31016"/>
                  </a:lnTo>
                  <a:cubicBezTo>
                    <a:pt x="992804" y="29565"/>
                    <a:pt x="991276" y="28358"/>
                    <a:pt x="989672" y="27396"/>
                  </a:cubicBezTo>
                  <a:cubicBezTo>
                    <a:pt x="988067" y="26433"/>
                    <a:pt x="986107" y="25952"/>
                    <a:pt x="983791" y="25952"/>
                  </a:cubicBezTo>
                  <a:close/>
                  <a:moveTo>
                    <a:pt x="850441" y="25952"/>
                  </a:moveTo>
                  <a:cubicBezTo>
                    <a:pt x="847064" y="25952"/>
                    <a:pt x="844267" y="27159"/>
                    <a:pt x="842048" y="29572"/>
                  </a:cubicBezTo>
                  <a:cubicBezTo>
                    <a:pt x="839830" y="31986"/>
                    <a:pt x="838720" y="35132"/>
                    <a:pt x="838720" y="39011"/>
                  </a:cubicBezTo>
                  <a:cubicBezTo>
                    <a:pt x="838720" y="42862"/>
                    <a:pt x="839732" y="46009"/>
                    <a:pt x="841755" y="48450"/>
                  </a:cubicBezTo>
                  <a:cubicBezTo>
                    <a:pt x="843778" y="50892"/>
                    <a:pt x="846366" y="52113"/>
                    <a:pt x="849520" y="52113"/>
                  </a:cubicBezTo>
                  <a:cubicBezTo>
                    <a:pt x="852840" y="52113"/>
                    <a:pt x="855568" y="50780"/>
                    <a:pt x="857703" y="48115"/>
                  </a:cubicBezTo>
                  <a:cubicBezTo>
                    <a:pt x="859838" y="45450"/>
                    <a:pt x="860905" y="42151"/>
                    <a:pt x="860905" y="38216"/>
                  </a:cubicBezTo>
                  <a:lnTo>
                    <a:pt x="860905" y="31016"/>
                  </a:lnTo>
                  <a:cubicBezTo>
                    <a:pt x="859454" y="29565"/>
                    <a:pt x="857926" y="28358"/>
                    <a:pt x="856322" y="27396"/>
                  </a:cubicBezTo>
                  <a:cubicBezTo>
                    <a:pt x="854717" y="26433"/>
                    <a:pt x="852757" y="25952"/>
                    <a:pt x="850441" y="25952"/>
                  </a:cubicBezTo>
                  <a:close/>
                  <a:moveTo>
                    <a:pt x="593266" y="25952"/>
                  </a:moveTo>
                  <a:cubicBezTo>
                    <a:pt x="589889" y="25952"/>
                    <a:pt x="587092" y="27159"/>
                    <a:pt x="584873" y="29572"/>
                  </a:cubicBezTo>
                  <a:cubicBezTo>
                    <a:pt x="582655" y="31986"/>
                    <a:pt x="581545" y="35132"/>
                    <a:pt x="581545" y="39011"/>
                  </a:cubicBezTo>
                  <a:cubicBezTo>
                    <a:pt x="581545" y="42862"/>
                    <a:pt x="582557" y="46009"/>
                    <a:pt x="584580" y="48450"/>
                  </a:cubicBezTo>
                  <a:cubicBezTo>
                    <a:pt x="586603" y="50892"/>
                    <a:pt x="589192" y="52113"/>
                    <a:pt x="592345" y="52113"/>
                  </a:cubicBezTo>
                  <a:cubicBezTo>
                    <a:pt x="595666" y="52113"/>
                    <a:pt x="598393" y="50780"/>
                    <a:pt x="600528" y="48115"/>
                  </a:cubicBezTo>
                  <a:cubicBezTo>
                    <a:pt x="602663" y="45450"/>
                    <a:pt x="603730" y="42151"/>
                    <a:pt x="603730" y="38216"/>
                  </a:cubicBezTo>
                  <a:lnTo>
                    <a:pt x="603730" y="31016"/>
                  </a:lnTo>
                  <a:cubicBezTo>
                    <a:pt x="602279" y="29565"/>
                    <a:pt x="600751" y="28358"/>
                    <a:pt x="599147" y="27396"/>
                  </a:cubicBezTo>
                  <a:cubicBezTo>
                    <a:pt x="597542" y="26433"/>
                    <a:pt x="595582" y="25952"/>
                    <a:pt x="593266" y="25952"/>
                  </a:cubicBezTo>
                  <a:close/>
                  <a:moveTo>
                    <a:pt x="450391" y="25617"/>
                  </a:moveTo>
                  <a:cubicBezTo>
                    <a:pt x="447014" y="25617"/>
                    <a:pt x="444126" y="26956"/>
                    <a:pt x="441726" y="29635"/>
                  </a:cubicBezTo>
                  <a:cubicBezTo>
                    <a:pt x="439326" y="32314"/>
                    <a:pt x="438126" y="35607"/>
                    <a:pt x="438126" y="39514"/>
                  </a:cubicBezTo>
                  <a:cubicBezTo>
                    <a:pt x="438126" y="43337"/>
                    <a:pt x="439312" y="46595"/>
                    <a:pt x="441684" y="49287"/>
                  </a:cubicBezTo>
                  <a:cubicBezTo>
                    <a:pt x="444056" y="51980"/>
                    <a:pt x="446847" y="53327"/>
                    <a:pt x="450056" y="53327"/>
                  </a:cubicBezTo>
                  <a:cubicBezTo>
                    <a:pt x="453544" y="53327"/>
                    <a:pt x="456488" y="51987"/>
                    <a:pt x="458888" y="49308"/>
                  </a:cubicBezTo>
                  <a:cubicBezTo>
                    <a:pt x="461288" y="46629"/>
                    <a:pt x="462488" y="43337"/>
                    <a:pt x="462488" y="39430"/>
                  </a:cubicBezTo>
                  <a:cubicBezTo>
                    <a:pt x="462488" y="37030"/>
                    <a:pt x="461978" y="34763"/>
                    <a:pt x="460960" y="32628"/>
                  </a:cubicBezTo>
                  <a:cubicBezTo>
                    <a:pt x="459941" y="30493"/>
                    <a:pt x="458490" y="28791"/>
                    <a:pt x="456607" y="27521"/>
                  </a:cubicBezTo>
                  <a:cubicBezTo>
                    <a:pt x="454723" y="26252"/>
                    <a:pt x="452651" y="25617"/>
                    <a:pt x="450391" y="25617"/>
                  </a:cubicBezTo>
                  <a:close/>
                  <a:moveTo>
                    <a:pt x="297991" y="25617"/>
                  </a:moveTo>
                  <a:cubicBezTo>
                    <a:pt x="294614" y="25617"/>
                    <a:pt x="291726" y="26956"/>
                    <a:pt x="289326" y="29635"/>
                  </a:cubicBezTo>
                  <a:cubicBezTo>
                    <a:pt x="286926" y="32314"/>
                    <a:pt x="285726" y="35607"/>
                    <a:pt x="285726" y="39514"/>
                  </a:cubicBezTo>
                  <a:cubicBezTo>
                    <a:pt x="285726" y="43337"/>
                    <a:pt x="286912" y="46595"/>
                    <a:pt x="289284" y="49287"/>
                  </a:cubicBezTo>
                  <a:cubicBezTo>
                    <a:pt x="291656" y="51980"/>
                    <a:pt x="294447" y="53327"/>
                    <a:pt x="297656" y="53327"/>
                  </a:cubicBezTo>
                  <a:cubicBezTo>
                    <a:pt x="301144" y="53327"/>
                    <a:pt x="304088" y="51987"/>
                    <a:pt x="306488" y="49308"/>
                  </a:cubicBezTo>
                  <a:cubicBezTo>
                    <a:pt x="308888" y="46629"/>
                    <a:pt x="310088" y="43337"/>
                    <a:pt x="310088" y="39430"/>
                  </a:cubicBezTo>
                  <a:cubicBezTo>
                    <a:pt x="310088" y="37030"/>
                    <a:pt x="309578" y="34763"/>
                    <a:pt x="308560" y="32628"/>
                  </a:cubicBezTo>
                  <a:cubicBezTo>
                    <a:pt x="307541" y="30493"/>
                    <a:pt x="306090" y="28791"/>
                    <a:pt x="304207" y="27521"/>
                  </a:cubicBezTo>
                  <a:cubicBezTo>
                    <a:pt x="302323" y="26252"/>
                    <a:pt x="300251" y="25617"/>
                    <a:pt x="297991" y="25617"/>
                  </a:cubicBezTo>
                  <a:close/>
                  <a:moveTo>
                    <a:pt x="202741" y="25617"/>
                  </a:moveTo>
                  <a:cubicBezTo>
                    <a:pt x="199364" y="25617"/>
                    <a:pt x="196476" y="26956"/>
                    <a:pt x="194076" y="29635"/>
                  </a:cubicBezTo>
                  <a:cubicBezTo>
                    <a:pt x="191676" y="32314"/>
                    <a:pt x="190476" y="35607"/>
                    <a:pt x="190476" y="39514"/>
                  </a:cubicBezTo>
                  <a:cubicBezTo>
                    <a:pt x="190476" y="43337"/>
                    <a:pt x="191662" y="46595"/>
                    <a:pt x="194034" y="49287"/>
                  </a:cubicBezTo>
                  <a:cubicBezTo>
                    <a:pt x="196406" y="51980"/>
                    <a:pt x="199197" y="53327"/>
                    <a:pt x="202406" y="53327"/>
                  </a:cubicBezTo>
                  <a:cubicBezTo>
                    <a:pt x="205894" y="53327"/>
                    <a:pt x="208838" y="51987"/>
                    <a:pt x="211238" y="49308"/>
                  </a:cubicBezTo>
                  <a:cubicBezTo>
                    <a:pt x="213638" y="46629"/>
                    <a:pt x="214838" y="43337"/>
                    <a:pt x="214838" y="39430"/>
                  </a:cubicBezTo>
                  <a:cubicBezTo>
                    <a:pt x="214838" y="37030"/>
                    <a:pt x="214328" y="34763"/>
                    <a:pt x="213310" y="32628"/>
                  </a:cubicBezTo>
                  <a:cubicBezTo>
                    <a:pt x="212291" y="30493"/>
                    <a:pt x="210840" y="28791"/>
                    <a:pt x="208957" y="27521"/>
                  </a:cubicBezTo>
                  <a:cubicBezTo>
                    <a:pt x="207073" y="26252"/>
                    <a:pt x="205001" y="25617"/>
                    <a:pt x="202741" y="25617"/>
                  </a:cubicBezTo>
                  <a:close/>
                  <a:moveTo>
                    <a:pt x="155116" y="25617"/>
                  </a:moveTo>
                  <a:cubicBezTo>
                    <a:pt x="151739" y="25617"/>
                    <a:pt x="148851" y="26956"/>
                    <a:pt x="146451" y="29635"/>
                  </a:cubicBezTo>
                  <a:cubicBezTo>
                    <a:pt x="144051" y="32314"/>
                    <a:pt x="142851" y="35607"/>
                    <a:pt x="142851" y="39514"/>
                  </a:cubicBezTo>
                  <a:cubicBezTo>
                    <a:pt x="142851" y="43337"/>
                    <a:pt x="144037" y="46595"/>
                    <a:pt x="146409" y="49287"/>
                  </a:cubicBezTo>
                  <a:cubicBezTo>
                    <a:pt x="148781" y="51980"/>
                    <a:pt x="151572" y="53327"/>
                    <a:pt x="154781" y="53327"/>
                  </a:cubicBezTo>
                  <a:cubicBezTo>
                    <a:pt x="158269" y="53327"/>
                    <a:pt x="161213" y="51987"/>
                    <a:pt x="163613" y="49308"/>
                  </a:cubicBezTo>
                  <a:cubicBezTo>
                    <a:pt x="166013" y="46629"/>
                    <a:pt x="167213" y="43337"/>
                    <a:pt x="167213" y="39430"/>
                  </a:cubicBezTo>
                  <a:cubicBezTo>
                    <a:pt x="167213" y="37030"/>
                    <a:pt x="166703" y="34763"/>
                    <a:pt x="165685" y="32628"/>
                  </a:cubicBezTo>
                  <a:cubicBezTo>
                    <a:pt x="164666" y="30493"/>
                    <a:pt x="163215" y="28791"/>
                    <a:pt x="161332" y="27521"/>
                  </a:cubicBezTo>
                  <a:cubicBezTo>
                    <a:pt x="159448" y="26252"/>
                    <a:pt x="157376" y="25617"/>
                    <a:pt x="155116" y="25617"/>
                  </a:cubicBezTo>
                  <a:close/>
                  <a:moveTo>
                    <a:pt x="1621463" y="25114"/>
                  </a:moveTo>
                  <a:cubicBezTo>
                    <a:pt x="1616692" y="25114"/>
                    <a:pt x="1613176" y="27738"/>
                    <a:pt x="1610915" y="32984"/>
                  </a:cubicBezTo>
                  <a:lnTo>
                    <a:pt x="1630295" y="32984"/>
                  </a:lnTo>
                  <a:cubicBezTo>
                    <a:pt x="1629933" y="30416"/>
                    <a:pt x="1628893" y="28463"/>
                    <a:pt x="1627177" y="27124"/>
                  </a:cubicBezTo>
                  <a:cubicBezTo>
                    <a:pt x="1625461" y="25784"/>
                    <a:pt x="1623556" y="25114"/>
                    <a:pt x="1621463" y="25114"/>
                  </a:cubicBezTo>
                  <a:close/>
                  <a:moveTo>
                    <a:pt x="1230938" y="25114"/>
                  </a:moveTo>
                  <a:cubicBezTo>
                    <a:pt x="1226167" y="25114"/>
                    <a:pt x="1222651" y="27738"/>
                    <a:pt x="1220390" y="32984"/>
                  </a:cubicBezTo>
                  <a:lnTo>
                    <a:pt x="1239770" y="32984"/>
                  </a:lnTo>
                  <a:cubicBezTo>
                    <a:pt x="1239408" y="30416"/>
                    <a:pt x="1238368" y="28463"/>
                    <a:pt x="1236652" y="27124"/>
                  </a:cubicBezTo>
                  <a:cubicBezTo>
                    <a:pt x="1234936" y="25784"/>
                    <a:pt x="1233031" y="25114"/>
                    <a:pt x="1230938" y="25114"/>
                  </a:cubicBezTo>
                  <a:close/>
                  <a:moveTo>
                    <a:pt x="1030913" y="25114"/>
                  </a:moveTo>
                  <a:cubicBezTo>
                    <a:pt x="1026142" y="25114"/>
                    <a:pt x="1022625" y="27738"/>
                    <a:pt x="1020365" y="32984"/>
                  </a:cubicBezTo>
                  <a:lnTo>
                    <a:pt x="1039745" y="32984"/>
                  </a:lnTo>
                  <a:cubicBezTo>
                    <a:pt x="1039383" y="30416"/>
                    <a:pt x="1038343" y="28463"/>
                    <a:pt x="1036627" y="27124"/>
                  </a:cubicBezTo>
                  <a:cubicBezTo>
                    <a:pt x="1034911" y="25784"/>
                    <a:pt x="1033006" y="25114"/>
                    <a:pt x="1030913" y="25114"/>
                  </a:cubicBezTo>
                  <a:close/>
                  <a:moveTo>
                    <a:pt x="526088" y="25114"/>
                  </a:moveTo>
                  <a:cubicBezTo>
                    <a:pt x="521317" y="25114"/>
                    <a:pt x="517801" y="27738"/>
                    <a:pt x="515540" y="32984"/>
                  </a:cubicBezTo>
                  <a:lnTo>
                    <a:pt x="534920" y="32984"/>
                  </a:lnTo>
                  <a:cubicBezTo>
                    <a:pt x="534558" y="30416"/>
                    <a:pt x="533518" y="28463"/>
                    <a:pt x="531802" y="27124"/>
                  </a:cubicBezTo>
                  <a:cubicBezTo>
                    <a:pt x="530086" y="25784"/>
                    <a:pt x="528181" y="25114"/>
                    <a:pt x="526088" y="25114"/>
                  </a:cubicBezTo>
                  <a:close/>
                  <a:moveTo>
                    <a:pt x="1759906" y="19547"/>
                  </a:moveTo>
                  <a:lnTo>
                    <a:pt x="1768989" y="19547"/>
                  </a:lnTo>
                  <a:lnTo>
                    <a:pt x="1780542" y="51317"/>
                  </a:lnTo>
                  <a:lnTo>
                    <a:pt x="1780751" y="51317"/>
                  </a:lnTo>
                  <a:lnTo>
                    <a:pt x="1791090" y="19547"/>
                  </a:lnTo>
                  <a:lnTo>
                    <a:pt x="1799587" y="19547"/>
                  </a:lnTo>
                  <a:lnTo>
                    <a:pt x="1781840" y="67349"/>
                  </a:lnTo>
                  <a:cubicBezTo>
                    <a:pt x="1780333" y="71340"/>
                    <a:pt x="1778477" y="74284"/>
                    <a:pt x="1776273" y="76181"/>
                  </a:cubicBezTo>
                  <a:cubicBezTo>
                    <a:pt x="1774068" y="78079"/>
                    <a:pt x="1771445" y="79027"/>
                    <a:pt x="1768403" y="79027"/>
                  </a:cubicBezTo>
                  <a:cubicBezTo>
                    <a:pt x="1766534" y="79027"/>
                    <a:pt x="1764469" y="78651"/>
                    <a:pt x="1762208" y="77897"/>
                  </a:cubicBezTo>
                  <a:lnTo>
                    <a:pt x="1762208" y="70865"/>
                  </a:lnTo>
                  <a:cubicBezTo>
                    <a:pt x="1764245" y="71674"/>
                    <a:pt x="1765906" y="72079"/>
                    <a:pt x="1767189" y="72079"/>
                  </a:cubicBezTo>
                  <a:cubicBezTo>
                    <a:pt x="1768724" y="72079"/>
                    <a:pt x="1770050" y="71577"/>
                    <a:pt x="1771166" y="70572"/>
                  </a:cubicBezTo>
                  <a:cubicBezTo>
                    <a:pt x="1772282" y="69568"/>
                    <a:pt x="1773210" y="68256"/>
                    <a:pt x="1773949" y="66637"/>
                  </a:cubicBezTo>
                  <a:cubicBezTo>
                    <a:pt x="1774689" y="65019"/>
                    <a:pt x="1775547" y="62745"/>
                    <a:pt x="1776524" y="59815"/>
                  </a:cubicBezTo>
                  <a:close/>
                  <a:moveTo>
                    <a:pt x="1718895" y="19547"/>
                  </a:moveTo>
                  <a:lnTo>
                    <a:pt x="1726764" y="19547"/>
                  </a:lnTo>
                  <a:lnTo>
                    <a:pt x="1726764" y="59396"/>
                  </a:lnTo>
                  <a:lnTo>
                    <a:pt x="1718895" y="59396"/>
                  </a:lnTo>
                  <a:close/>
                  <a:moveTo>
                    <a:pt x="1560300" y="19547"/>
                  </a:moveTo>
                  <a:lnTo>
                    <a:pt x="1569132" y="19547"/>
                  </a:lnTo>
                  <a:lnTo>
                    <a:pt x="1580350" y="50313"/>
                  </a:lnTo>
                  <a:lnTo>
                    <a:pt x="1591861" y="19547"/>
                  </a:lnTo>
                  <a:lnTo>
                    <a:pt x="1600441" y="19547"/>
                  </a:lnTo>
                  <a:lnTo>
                    <a:pt x="1584033" y="59396"/>
                  </a:lnTo>
                  <a:lnTo>
                    <a:pt x="1576248" y="59396"/>
                  </a:lnTo>
                  <a:close/>
                  <a:moveTo>
                    <a:pt x="1547445" y="19547"/>
                  </a:moveTo>
                  <a:lnTo>
                    <a:pt x="1555314" y="19547"/>
                  </a:lnTo>
                  <a:lnTo>
                    <a:pt x="1555314" y="59396"/>
                  </a:lnTo>
                  <a:lnTo>
                    <a:pt x="1547445" y="59396"/>
                  </a:lnTo>
                  <a:close/>
                  <a:moveTo>
                    <a:pt x="1299795" y="19547"/>
                  </a:moveTo>
                  <a:lnTo>
                    <a:pt x="1307664" y="19547"/>
                  </a:lnTo>
                  <a:lnTo>
                    <a:pt x="1307664" y="59396"/>
                  </a:lnTo>
                  <a:lnTo>
                    <a:pt x="1299795" y="59396"/>
                  </a:lnTo>
                  <a:close/>
                  <a:moveTo>
                    <a:pt x="879816" y="19547"/>
                  </a:moveTo>
                  <a:lnTo>
                    <a:pt x="887685" y="19547"/>
                  </a:lnTo>
                  <a:lnTo>
                    <a:pt x="887685" y="43532"/>
                  </a:lnTo>
                  <a:cubicBezTo>
                    <a:pt x="887685" y="46211"/>
                    <a:pt x="888278" y="48450"/>
                    <a:pt x="889464" y="50250"/>
                  </a:cubicBezTo>
                  <a:cubicBezTo>
                    <a:pt x="890650" y="52050"/>
                    <a:pt x="892610" y="52950"/>
                    <a:pt x="895345" y="52950"/>
                  </a:cubicBezTo>
                  <a:cubicBezTo>
                    <a:pt x="898582" y="52950"/>
                    <a:pt x="901233" y="51548"/>
                    <a:pt x="903298" y="48743"/>
                  </a:cubicBezTo>
                  <a:cubicBezTo>
                    <a:pt x="905363" y="45939"/>
                    <a:pt x="906395" y="42458"/>
                    <a:pt x="906395" y="38300"/>
                  </a:cubicBezTo>
                  <a:lnTo>
                    <a:pt x="906395" y="19547"/>
                  </a:lnTo>
                  <a:lnTo>
                    <a:pt x="914265" y="19547"/>
                  </a:lnTo>
                  <a:lnTo>
                    <a:pt x="914265" y="59396"/>
                  </a:lnTo>
                  <a:lnTo>
                    <a:pt x="906981" y="59396"/>
                  </a:lnTo>
                  <a:lnTo>
                    <a:pt x="906479" y="52699"/>
                  </a:lnTo>
                  <a:lnTo>
                    <a:pt x="906312" y="52699"/>
                  </a:lnTo>
                  <a:cubicBezTo>
                    <a:pt x="903270" y="57805"/>
                    <a:pt x="898987" y="60359"/>
                    <a:pt x="893461" y="60359"/>
                  </a:cubicBezTo>
                  <a:cubicBezTo>
                    <a:pt x="889220" y="60359"/>
                    <a:pt x="885885" y="59040"/>
                    <a:pt x="883457" y="56403"/>
                  </a:cubicBezTo>
                  <a:cubicBezTo>
                    <a:pt x="881029" y="53766"/>
                    <a:pt x="879816" y="50187"/>
                    <a:pt x="879816" y="45667"/>
                  </a:cubicBezTo>
                  <a:close/>
                  <a:moveTo>
                    <a:pt x="556845" y="19547"/>
                  </a:moveTo>
                  <a:lnTo>
                    <a:pt x="564714" y="19547"/>
                  </a:lnTo>
                  <a:lnTo>
                    <a:pt x="564714" y="59396"/>
                  </a:lnTo>
                  <a:lnTo>
                    <a:pt x="556845" y="59396"/>
                  </a:lnTo>
                  <a:close/>
                  <a:moveTo>
                    <a:pt x="1670972" y="18919"/>
                  </a:moveTo>
                  <a:cubicBezTo>
                    <a:pt x="1672451" y="18919"/>
                    <a:pt x="1673846" y="19101"/>
                    <a:pt x="1675158" y="19464"/>
                  </a:cubicBezTo>
                  <a:lnTo>
                    <a:pt x="1675158" y="27417"/>
                  </a:lnTo>
                  <a:cubicBezTo>
                    <a:pt x="1673232" y="26663"/>
                    <a:pt x="1671809" y="26286"/>
                    <a:pt x="1670888" y="26286"/>
                  </a:cubicBezTo>
                  <a:cubicBezTo>
                    <a:pt x="1667819" y="26286"/>
                    <a:pt x="1665210" y="27717"/>
                    <a:pt x="1663061" y="30577"/>
                  </a:cubicBezTo>
                  <a:cubicBezTo>
                    <a:pt x="1660912" y="33437"/>
                    <a:pt x="1659838" y="36960"/>
                    <a:pt x="1659838" y="41146"/>
                  </a:cubicBezTo>
                  <a:lnTo>
                    <a:pt x="1659838" y="59396"/>
                  </a:lnTo>
                  <a:lnTo>
                    <a:pt x="1651927" y="59396"/>
                  </a:lnTo>
                  <a:lnTo>
                    <a:pt x="1651927" y="19547"/>
                  </a:lnTo>
                  <a:lnTo>
                    <a:pt x="1659126" y="19547"/>
                  </a:lnTo>
                  <a:lnTo>
                    <a:pt x="1659754" y="26998"/>
                  </a:lnTo>
                  <a:lnTo>
                    <a:pt x="1659922" y="26998"/>
                  </a:lnTo>
                  <a:cubicBezTo>
                    <a:pt x="1661819" y="21612"/>
                    <a:pt x="1665503" y="18919"/>
                    <a:pt x="1670972" y="18919"/>
                  </a:cubicBezTo>
                  <a:close/>
                  <a:moveTo>
                    <a:pt x="499397" y="18919"/>
                  </a:moveTo>
                  <a:cubicBezTo>
                    <a:pt x="500876" y="18919"/>
                    <a:pt x="502271" y="19101"/>
                    <a:pt x="503583" y="19464"/>
                  </a:cubicBezTo>
                  <a:lnTo>
                    <a:pt x="503583" y="27417"/>
                  </a:lnTo>
                  <a:cubicBezTo>
                    <a:pt x="501657" y="26663"/>
                    <a:pt x="500234" y="26286"/>
                    <a:pt x="499313" y="26286"/>
                  </a:cubicBezTo>
                  <a:cubicBezTo>
                    <a:pt x="496244" y="26286"/>
                    <a:pt x="493635" y="27717"/>
                    <a:pt x="491486" y="30577"/>
                  </a:cubicBezTo>
                  <a:cubicBezTo>
                    <a:pt x="489337" y="33437"/>
                    <a:pt x="488263" y="36960"/>
                    <a:pt x="488263" y="41146"/>
                  </a:cubicBezTo>
                  <a:lnTo>
                    <a:pt x="488263" y="59396"/>
                  </a:lnTo>
                  <a:lnTo>
                    <a:pt x="480352" y="59396"/>
                  </a:lnTo>
                  <a:lnTo>
                    <a:pt x="480352" y="19547"/>
                  </a:lnTo>
                  <a:lnTo>
                    <a:pt x="487551" y="19547"/>
                  </a:lnTo>
                  <a:lnTo>
                    <a:pt x="488179" y="26998"/>
                  </a:lnTo>
                  <a:lnTo>
                    <a:pt x="488346" y="26998"/>
                  </a:lnTo>
                  <a:cubicBezTo>
                    <a:pt x="490244" y="21612"/>
                    <a:pt x="493928" y="18919"/>
                    <a:pt x="499397" y="18919"/>
                  </a:cubicBezTo>
                  <a:close/>
                  <a:moveTo>
                    <a:pt x="1692933" y="18585"/>
                  </a:moveTo>
                  <a:cubicBezTo>
                    <a:pt x="1697733" y="18585"/>
                    <a:pt x="1702393" y="19785"/>
                    <a:pt x="1706914" y="22184"/>
                  </a:cubicBezTo>
                  <a:lnTo>
                    <a:pt x="1706914" y="30514"/>
                  </a:lnTo>
                  <a:cubicBezTo>
                    <a:pt x="1703984" y="28421"/>
                    <a:pt x="1701347" y="27082"/>
                    <a:pt x="1699003" y="26496"/>
                  </a:cubicBezTo>
                  <a:cubicBezTo>
                    <a:pt x="1696659" y="25910"/>
                    <a:pt x="1694691" y="25617"/>
                    <a:pt x="1693101" y="25617"/>
                  </a:cubicBezTo>
                  <a:cubicBezTo>
                    <a:pt x="1690952" y="25617"/>
                    <a:pt x="1689131" y="26028"/>
                    <a:pt x="1687638" y="26852"/>
                  </a:cubicBezTo>
                  <a:cubicBezTo>
                    <a:pt x="1686145" y="27675"/>
                    <a:pt x="1685399" y="28728"/>
                    <a:pt x="1685399" y="30012"/>
                  </a:cubicBezTo>
                  <a:cubicBezTo>
                    <a:pt x="1685399" y="31323"/>
                    <a:pt x="1686125" y="32349"/>
                    <a:pt x="1687576" y="33088"/>
                  </a:cubicBezTo>
                  <a:cubicBezTo>
                    <a:pt x="1689027" y="33828"/>
                    <a:pt x="1691134" y="34505"/>
                    <a:pt x="1693896" y="35118"/>
                  </a:cubicBezTo>
                  <a:cubicBezTo>
                    <a:pt x="1699505" y="36374"/>
                    <a:pt x="1703523" y="37937"/>
                    <a:pt x="1705951" y="39807"/>
                  </a:cubicBezTo>
                  <a:cubicBezTo>
                    <a:pt x="1708379" y="41676"/>
                    <a:pt x="1709593" y="44146"/>
                    <a:pt x="1709593" y="47215"/>
                  </a:cubicBezTo>
                  <a:cubicBezTo>
                    <a:pt x="1709593" y="49532"/>
                    <a:pt x="1708860" y="51701"/>
                    <a:pt x="1707395" y="53724"/>
                  </a:cubicBezTo>
                  <a:cubicBezTo>
                    <a:pt x="1705930" y="55747"/>
                    <a:pt x="1703872" y="57359"/>
                    <a:pt x="1701221" y="58559"/>
                  </a:cubicBezTo>
                  <a:cubicBezTo>
                    <a:pt x="1698570" y="59759"/>
                    <a:pt x="1695501" y="60359"/>
                    <a:pt x="1692013" y="60359"/>
                  </a:cubicBezTo>
                  <a:cubicBezTo>
                    <a:pt x="1689669" y="60359"/>
                    <a:pt x="1687513" y="60115"/>
                    <a:pt x="1685546" y="59626"/>
                  </a:cubicBezTo>
                  <a:cubicBezTo>
                    <a:pt x="1683578" y="59138"/>
                    <a:pt x="1681995" y="58608"/>
                    <a:pt x="1680795" y="58036"/>
                  </a:cubicBezTo>
                  <a:cubicBezTo>
                    <a:pt x="1679595" y="57464"/>
                    <a:pt x="1678297" y="56801"/>
                    <a:pt x="1676902" y="56047"/>
                  </a:cubicBezTo>
                  <a:lnTo>
                    <a:pt x="1676902" y="47299"/>
                  </a:lnTo>
                  <a:cubicBezTo>
                    <a:pt x="1681646" y="51262"/>
                    <a:pt x="1686766" y="53243"/>
                    <a:pt x="1692264" y="53243"/>
                  </a:cubicBezTo>
                  <a:cubicBezTo>
                    <a:pt x="1694608" y="53243"/>
                    <a:pt x="1696666" y="52789"/>
                    <a:pt x="1698438" y="51883"/>
                  </a:cubicBezTo>
                  <a:cubicBezTo>
                    <a:pt x="1700210" y="50976"/>
                    <a:pt x="1701096" y="49657"/>
                    <a:pt x="1701096" y="47927"/>
                  </a:cubicBezTo>
                  <a:cubicBezTo>
                    <a:pt x="1701096" y="46560"/>
                    <a:pt x="1700426" y="45436"/>
                    <a:pt x="1699087" y="44557"/>
                  </a:cubicBezTo>
                  <a:cubicBezTo>
                    <a:pt x="1697747" y="43678"/>
                    <a:pt x="1695277" y="42848"/>
                    <a:pt x="1691678" y="42067"/>
                  </a:cubicBezTo>
                  <a:cubicBezTo>
                    <a:pt x="1687883" y="41230"/>
                    <a:pt x="1685246" y="40462"/>
                    <a:pt x="1683767" y="39765"/>
                  </a:cubicBezTo>
                  <a:cubicBezTo>
                    <a:pt x="1682288" y="39067"/>
                    <a:pt x="1680976" y="38244"/>
                    <a:pt x="1679832" y="37295"/>
                  </a:cubicBezTo>
                  <a:cubicBezTo>
                    <a:pt x="1678855" y="36179"/>
                    <a:pt x="1678123" y="35174"/>
                    <a:pt x="1677634" y="34281"/>
                  </a:cubicBezTo>
                  <a:cubicBezTo>
                    <a:pt x="1677146" y="33388"/>
                    <a:pt x="1676902" y="32161"/>
                    <a:pt x="1676902" y="30598"/>
                  </a:cubicBezTo>
                  <a:cubicBezTo>
                    <a:pt x="1676902" y="27082"/>
                    <a:pt x="1678395" y="24201"/>
                    <a:pt x="1681381" y="21954"/>
                  </a:cubicBezTo>
                  <a:cubicBezTo>
                    <a:pt x="1684367" y="19708"/>
                    <a:pt x="1688217" y="18585"/>
                    <a:pt x="1692933" y="18585"/>
                  </a:cubicBezTo>
                  <a:close/>
                  <a:moveTo>
                    <a:pt x="1621463" y="18585"/>
                  </a:moveTo>
                  <a:cubicBezTo>
                    <a:pt x="1624254" y="18585"/>
                    <a:pt x="1626870" y="19157"/>
                    <a:pt x="1629312" y="20301"/>
                  </a:cubicBezTo>
                  <a:cubicBezTo>
                    <a:pt x="1631753" y="21445"/>
                    <a:pt x="1633735" y="22980"/>
                    <a:pt x="1635256" y="24905"/>
                  </a:cubicBezTo>
                  <a:cubicBezTo>
                    <a:pt x="1636776" y="26831"/>
                    <a:pt x="1637872" y="28924"/>
                    <a:pt x="1638541" y="31184"/>
                  </a:cubicBezTo>
                  <a:cubicBezTo>
                    <a:pt x="1639211" y="33444"/>
                    <a:pt x="1639546" y="36165"/>
                    <a:pt x="1639546" y="39346"/>
                  </a:cubicBezTo>
                  <a:lnTo>
                    <a:pt x="1609911" y="39346"/>
                  </a:lnTo>
                  <a:cubicBezTo>
                    <a:pt x="1610106" y="42611"/>
                    <a:pt x="1610950" y="45241"/>
                    <a:pt x="1612443" y="47236"/>
                  </a:cubicBezTo>
                  <a:cubicBezTo>
                    <a:pt x="1613936" y="49232"/>
                    <a:pt x="1615666" y="50641"/>
                    <a:pt x="1617633" y="51464"/>
                  </a:cubicBezTo>
                  <a:cubicBezTo>
                    <a:pt x="1619601" y="52287"/>
                    <a:pt x="1621477" y="52699"/>
                    <a:pt x="1623263" y="52699"/>
                  </a:cubicBezTo>
                  <a:cubicBezTo>
                    <a:pt x="1628230" y="52699"/>
                    <a:pt x="1633198" y="50215"/>
                    <a:pt x="1638165" y="45248"/>
                  </a:cubicBezTo>
                  <a:lnTo>
                    <a:pt x="1638165" y="54834"/>
                  </a:lnTo>
                  <a:cubicBezTo>
                    <a:pt x="1635876" y="56368"/>
                    <a:pt x="1633484" y="57673"/>
                    <a:pt x="1630986" y="58747"/>
                  </a:cubicBezTo>
                  <a:cubicBezTo>
                    <a:pt x="1628489" y="59822"/>
                    <a:pt x="1625454" y="60359"/>
                    <a:pt x="1621882" y="60359"/>
                  </a:cubicBezTo>
                  <a:cubicBezTo>
                    <a:pt x="1617752" y="60359"/>
                    <a:pt x="1614138" y="59382"/>
                    <a:pt x="1611041" y="57429"/>
                  </a:cubicBezTo>
                  <a:cubicBezTo>
                    <a:pt x="1607943" y="55475"/>
                    <a:pt x="1605564" y="52887"/>
                    <a:pt x="1603904" y="49664"/>
                  </a:cubicBezTo>
                  <a:cubicBezTo>
                    <a:pt x="1602244" y="46441"/>
                    <a:pt x="1601413" y="43030"/>
                    <a:pt x="1601413" y="39430"/>
                  </a:cubicBezTo>
                  <a:cubicBezTo>
                    <a:pt x="1601413" y="35439"/>
                    <a:pt x="1602334" y="31868"/>
                    <a:pt x="1604176" y="28714"/>
                  </a:cubicBezTo>
                  <a:cubicBezTo>
                    <a:pt x="1606018" y="25561"/>
                    <a:pt x="1608487" y="23084"/>
                    <a:pt x="1611585" y="21284"/>
                  </a:cubicBezTo>
                  <a:cubicBezTo>
                    <a:pt x="1614682" y="19485"/>
                    <a:pt x="1617975" y="18585"/>
                    <a:pt x="1621463" y="18585"/>
                  </a:cubicBezTo>
                  <a:close/>
                  <a:moveTo>
                    <a:pt x="1519702" y="18585"/>
                  </a:moveTo>
                  <a:cubicBezTo>
                    <a:pt x="1524139" y="18585"/>
                    <a:pt x="1527544" y="19945"/>
                    <a:pt x="1529915" y="22666"/>
                  </a:cubicBezTo>
                  <a:cubicBezTo>
                    <a:pt x="1532287" y="25387"/>
                    <a:pt x="1533473" y="28547"/>
                    <a:pt x="1533473" y="32147"/>
                  </a:cubicBezTo>
                  <a:lnTo>
                    <a:pt x="1533473" y="59396"/>
                  </a:lnTo>
                  <a:lnTo>
                    <a:pt x="1525604" y="59396"/>
                  </a:lnTo>
                  <a:lnTo>
                    <a:pt x="1525604" y="34867"/>
                  </a:lnTo>
                  <a:cubicBezTo>
                    <a:pt x="1525604" y="32300"/>
                    <a:pt x="1525011" y="30172"/>
                    <a:pt x="1523825" y="28484"/>
                  </a:cubicBezTo>
                  <a:cubicBezTo>
                    <a:pt x="1522639" y="26796"/>
                    <a:pt x="1520749" y="25952"/>
                    <a:pt x="1518153" y="25952"/>
                  </a:cubicBezTo>
                  <a:cubicBezTo>
                    <a:pt x="1515809" y="25952"/>
                    <a:pt x="1513779" y="26670"/>
                    <a:pt x="1512063" y="28107"/>
                  </a:cubicBezTo>
                  <a:cubicBezTo>
                    <a:pt x="1510347" y="29544"/>
                    <a:pt x="1509063" y="31372"/>
                    <a:pt x="1508212" y="33591"/>
                  </a:cubicBezTo>
                  <a:cubicBezTo>
                    <a:pt x="1507361" y="35809"/>
                    <a:pt x="1506935" y="38090"/>
                    <a:pt x="1506935" y="40434"/>
                  </a:cubicBezTo>
                  <a:lnTo>
                    <a:pt x="1506935" y="59396"/>
                  </a:lnTo>
                  <a:lnTo>
                    <a:pt x="1499024" y="59396"/>
                  </a:lnTo>
                  <a:lnTo>
                    <a:pt x="1499024" y="19547"/>
                  </a:lnTo>
                  <a:lnTo>
                    <a:pt x="1506224" y="19547"/>
                  </a:lnTo>
                  <a:lnTo>
                    <a:pt x="1506810" y="26203"/>
                  </a:lnTo>
                  <a:lnTo>
                    <a:pt x="1507019" y="26203"/>
                  </a:lnTo>
                  <a:cubicBezTo>
                    <a:pt x="1507828" y="24835"/>
                    <a:pt x="1508680" y="23635"/>
                    <a:pt x="1509573" y="22603"/>
                  </a:cubicBezTo>
                  <a:cubicBezTo>
                    <a:pt x="1510466" y="21570"/>
                    <a:pt x="1511756" y="20643"/>
                    <a:pt x="1513444" y="19819"/>
                  </a:cubicBezTo>
                  <a:cubicBezTo>
                    <a:pt x="1515133" y="18996"/>
                    <a:pt x="1517219" y="18585"/>
                    <a:pt x="1519702" y="18585"/>
                  </a:cubicBezTo>
                  <a:close/>
                  <a:moveTo>
                    <a:pt x="1382041" y="18585"/>
                  </a:moveTo>
                  <a:cubicBezTo>
                    <a:pt x="1384050" y="18585"/>
                    <a:pt x="1385948" y="18940"/>
                    <a:pt x="1387733" y="19652"/>
                  </a:cubicBezTo>
                  <a:cubicBezTo>
                    <a:pt x="1389519" y="20364"/>
                    <a:pt x="1391710" y="21836"/>
                    <a:pt x="1394305" y="24068"/>
                  </a:cubicBezTo>
                  <a:lnTo>
                    <a:pt x="1396021" y="19547"/>
                  </a:lnTo>
                  <a:lnTo>
                    <a:pt x="1402216" y="19547"/>
                  </a:lnTo>
                  <a:lnTo>
                    <a:pt x="1402216" y="54582"/>
                  </a:lnTo>
                  <a:cubicBezTo>
                    <a:pt x="1402216" y="59829"/>
                    <a:pt x="1401742" y="63798"/>
                    <a:pt x="1400793" y="66491"/>
                  </a:cubicBezTo>
                  <a:cubicBezTo>
                    <a:pt x="1399844" y="69184"/>
                    <a:pt x="1398310" y="71535"/>
                    <a:pt x="1396189" y="73544"/>
                  </a:cubicBezTo>
                  <a:cubicBezTo>
                    <a:pt x="1394068" y="75553"/>
                    <a:pt x="1391787" y="76955"/>
                    <a:pt x="1389345" y="77751"/>
                  </a:cubicBezTo>
                  <a:cubicBezTo>
                    <a:pt x="1386903" y="78546"/>
                    <a:pt x="1384357" y="78972"/>
                    <a:pt x="1381706" y="79027"/>
                  </a:cubicBezTo>
                  <a:cubicBezTo>
                    <a:pt x="1376516" y="79027"/>
                    <a:pt x="1371367" y="77283"/>
                    <a:pt x="1366260" y="73795"/>
                  </a:cubicBezTo>
                  <a:lnTo>
                    <a:pt x="1366260" y="64042"/>
                  </a:lnTo>
                  <a:cubicBezTo>
                    <a:pt x="1368437" y="66135"/>
                    <a:pt x="1370760" y="67928"/>
                    <a:pt x="1373230" y="69421"/>
                  </a:cubicBezTo>
                  <a:cubicBezTo>
                    <a:pt x="1375699" y="70914"/>
                    <a:pt x="1378608" y="71660"/>
                    <a:pt x="1381957" y="71660"/>
                  </a:cubicBezTo>
                  <a:cubicBezTo>
                    <a:pt x="1384357" y="71660"/>
                    <a:pt x="1386568" y="70963"/>
                    <a:pt x="1388592" y="69568"/>
                  </a:cubicBezTo>
                  <a:cubicBezTo>
                    <a:pt x="1390615" y="68172"/>
                    <a:pt x="1392073" y="66414"/>
                    <a:pt x="1392966" y="64293"/>
                  </a:cubicBezTo>
                  <a:cubicBezTo>
                    <a:pt x="1393859" y="62173"/>
                    <a:pt x="1394305" y="58224"/>
                    <a:pt x="1394305" y="52448"/>
                  </a:cubicBezTo>
                  <a:lnTo>
                    <a:pt x="1394138" y="52280"/>
                  </a:lnTo>
                  <a:cubicBezTo>
                    <a:pt x="1390398" y="57080"/>
                    <a:pt x="1386031" y="59480"/>
                    <a:pt x="1381036" y="59480"/>
                  </a:cubicBezTo>
                  <a:cubicBezTo>
                    <a:pt x="1376181" y="59480"/>
                    <a:pt x="1372065" y="57499"/>
                    <a:pt x="1368688" y="53536"/>
                  </a:cubicBezTo>
                  <a:cubicBezTo>
                    <a:pt x="1365312" y="49573"/>
                    <a:pt x="1363623" y="44843"/>
                    <a:pt x="1363623" y="39346"/>
                  </a:cubicBezTo>
                  <a:cubicBezTo>
                    <a:pt x="1363623" y="35607"/>
                    <a:pt x="1364419" y="32161"/>
                    <a:pt x="1366009" y="29007"/>
                  </a:cubicBezTo>
                  <a:cubicBezTo>
                    <a:pt x="1367600" y="25854"/>
                    <a:pt x="1369797" y="23329"/>
                    <a:pt x="1372602" y="21431"/>
                  </a:cubicBezTo>
                  <a:cubicBezTo>
                    <a:pt x="1375406" y="19533"/>
                    <a:pt x="1378553" y="18585"/>
                    <a:pt x="1382041" y="18585"/>
                  </a:cubicBezTo>
                  <a:close/>
                  <a:moveTo>
                    <a:pt x="1338727" y="18585"/>
                  </a:moveTo>
                  <a:cubicBezTo>
                    <a:pt x="1343164" y="18585"/>
                    <a:pt x="1346569" y="19945"/>
                    <a:pt x="1348940" y="22666"/>
                  </a:cubicBezTo>
                  <a:cubicBezTo>
                    <a:pt x="1351312" y="25387"/>
                    <a:pt x="1352498" y="28547"/>
                    <a:pt x="1352498" y="32147"/>
                  </a:cubicBezTo>
                  <a:lnTo>
                    <a:pt x="1352498" y="59396"/>
                  </a:lnTo>
                  <a:lnTo>
                    <a:pt x="1344629" y="59396"/>
                  </a:lnTo>
                  <a:lnTo>
                    <a:pt x="1344629" y="34867"/>
                  </a:lnTo>
                  <a:cubicBezTo>
                    <a:pt x="1344629" y="32300"/>
                    <a:pt x="1344036" y="30172"/>
                    <a:pt x="1342850" y="28484"/>
                  </a:cubicBezTo>
                  <a:cubicBezTo>
                    <a:pt x="1341664" y="26796"/>
                    <a:pt x="1339774" y="25952"/>
                    <a:pt x="1337178" y="25952"/>
                  </a:cubicBezTo>
                  <a:cubicBezTo>
                    <a:pt x="1334834" y="25952"/>
                    <a:pt x="1332804" y="26670"/>
                    <a:pt x="1331088" y="28107"/>
                  </a:cubicBezTo>
                  <a:cubicBezTo>
                    <a:pt x="1329372" y="29544"/>
                    <a:pt x="1328088" y="31372"/>
                    <a:pt x="1327237" y="33591"/>
                  </a:cubicBezTo>
                  <a:cubicBezTo>
                    <a:pt x="1326386" y="35809"/>
                    <a:pt x="1325960" y="38090"/>
                    <a:pt x="1325960" y="40434"/>
                  </a:cubicBezTo>
                  <a:lnTo>
                    <a:pt x="1325960" y="59396"/>
                  </a:lnTo>
                  <a:lnTo>
                    <a:pt x="1318049" y="59396"/>
                  </a:lnTo>
                  <a:lnTo>
                    <a:pt x="1318049" y="19547"/>
                  </a:lnTo>
                  <a:lnTo>
                    <a:pt x="1325249" y="19547"/>
                  </a:lnTo>
                  <a:lnTo>
                    <a:pt x="1325835" y="26203"/>
                  </a:lnTo>
                  <a:lnTo>
                    <a:pt x="1326044" y="26203"/>
                  </a:lnTo>
                  <a:cubicBezTo>
                    <a:pt x="1326853" y="24835"/>
                    <a:pt x="1327705" y="23635"/>
                    <a:pt x="1328598" y="22603"/>
                  </a:cubicBezTo>
                  <a:cubicBezTo>
                    <a:pt x="1329491" y="21570"/>
                    <a:pt x="1330781" y="20643"/>
                    <a:pt x="1332469" y="19819"/>
                  </a:cubicBezTo>
                  <a:cubicBezTo>
                    <a:pt x="1334158" y="18996"/>
                    <a:pt x="1336244" y="18585"/>
                    <a:pt x="1338727" y="18585"/>
                  </a:cubicBezTo>
                  <a:close/>
                  <a:moveTo>
                    <a:pt x="1230938" y="18585"/>
                  </a:moveTo>
                  <a:cubicBezTo>
                    <a:pt x="1233729" y="18585"/>
                    <a:pt x="1236345" y="19157"/>
                    <a:pt x="1238787" y="20301"/>
                  </a:cubicBezTo>
                  <a:cubicBezTo>
                    <a:pt x="1241228" y="21445"/>
                    <a:pt x="1243210" y="22980"/>
                    <a:pt x="1244731" y="24905"/>
                  </a:cubicBezTo>
                  <a:cubicBezTo>
                    <a:pt x="1246251" y="26831"/>
                    <a:pt x="1247347" y="28924"/>
                    <a:pt x="1248016" y="31184"/>
                  </a:cubicBezTo>
                  <a:cubicBezTo>
                    <a:pt x="1248686" y="33444"/>
                    <a:pt x="1249021" y="36165"/>
                    <a:pt x="1249021" y="39346"/>
                  </a:cubicBezTo>
                  <a:lnTo>
                    <a:pt x="1219386" y="39346"/>
                  </a:lnTo>
                  <a:cubicBezTo>
                    <a:pt x="1219581" y="42611"/>
                    <a:pt x="1220425" y="45241"/>
                    <a:pt x="1221918" y="47236"/>
                  </a:cubicBezTo>
                  <a:cubicBezTo>
                    <a:pt x="1223411" y="49232"/>
                    <a:pt x="1225141" y="50641"/>
                    <a:pt x="1227108" y="51464"/>
                  </a:cubicBezTo>
                  <a:cubicBezTo>
                    <a:pt x="1229076" y="52287"/>
                    <a:pt x="1230952" y="52699"/>
                    <a:pt x="1232738" y="52699"/>
                  </a:cubicBezTo>
                  <a:cubicBezTo>
                    <a:pt x="1237705" y="52699"/>
                    <a:pt x="1242673" y="50215"/>
                    <a:pt x="1247640" y="45248"/>
                  </a:cubicBezTo>
                  <a:lnTo>
                    <a:pt x="1247640" y="54834"/>
                  </a:lnTo>
                  <a:cubicBezTo>
                    <a:pt x="1245351" y="56368"/>
                    <a:pt x="1242959" y="57673"/>
                    <a:pt x="1240461" y="58747"/>
                  </a:cubicBezTo>
                  <a:cubicBezTo>
                    <a:pt x="1237964" y="59822"/>
                    <a:pt x="1234929" y="60359"/>
                    <a:pt x="1231357" y="60359"/>
                  </a:cubicBezTo>
                  <a:cubicBezTo>
                    <a:pt x="1227227" y="60359"/>
                    <a:pt x="1223613" y="59382"/>
                    <a:pt x="1220516" y="57429"/>
                  </a:cubicBezTo>
                  <a:cubicBezTo>
                    <a:pt x="1217418" y="55475"/>
                    <a:pt x="1215039" y="52887"/>
                    <a:pt x="1213379" y="49664"/>
                  </a:cubicBezTo>
                  <a:cubicBezTo>
                    <a:pt x="1211719" y="46441"/>
                    <a:pt x="1210888" y="43030"/>
                    <a:pt x="1210888" y="39430"/>
                  </a:cubicBezTo>
                  <a:cubicBezTo>
                    <a:pt x="1210888" y="35439"/>
                    <a:pt x="1211809" y="31868"/>
                    <a:pt x="1213651" y="28714"/>
                  </a:cubicBezTo>
                  <a:cubicBezTo>
                    <a:pt x="1215493" y="25561"/>
                    <a:pt x="1217962" y="23084"/>
                    <a:pt x="1221060" y="21284"/>
                  </a:cubicBezTo>
                  <a:cubicBezTo>
                    <a:pt x="1224157" y="19485"/>
                    <a:pt x="1227450" y="18585"/>
                    <a:pt x="1230938" y="18585"/>
                  </a:cubicBezTo>
                  <a:close/>
                  <a:moveTo>
                    <a:pt x="1073808" y="18585"/>
                  </a:moveTo>
                  <a:cubicBezTo>
                    <a:pt x="1078608" y="18585"/>
                    <a:pt x="1083268" y="19785"/>
                    <a:pt x="1087789" y="22184"/>
                  </a:cubicBezTo>
                  <a:lnTo>
                    <a:pt x="1087789" y="30514"/>
                  </a:lnTo>
                  <a:cubicBezTo>
                    <a:pt x="1084859" y="28421"/>
                    <a:pt x="1082222" y="27082"/>
                    <a:pt x="1079878" y="26496"/>
                  </a:cubicBezTo>
                  <a:cubicBezTo>
                    <a:pt x="1077534" y="25910"/>
                    <a:pt x="1075566" y="25617"/>
                    <a:pt x="1073976" y="25617"/>
                  </a:cubicBezTo>
                  <a:cubicBezTo>
                    <a:pt x="1071827" y="25617"/>
                    <a:pt x="1070006" y="26028"/>
                    <a:pt x="1068513" y="26852"/>
                  </a:cubicBezTo>
                  <a:cubicBezTo>
                    <a:pt x="1067020" y="27675"/>
                    <a:pt x="1066274" y="28728"/>
                    <a:pt x="1066274" y="30012"/>
                  </a:cubicBezTo>
                  <a:cubicBezTo>
                    <a:pt x="1066274" y="31323"/>
                    <a:pt x="1066999" y="32349"/>
                    <a:pt x="1068451" y="33088"/>
                  </a:cubicBezTo>
                  <a:cubicBezTo>
                    <a:pt x="1069902" y="33828"/>
                    <a:pt x="1072008" y="34505"/>
                    <a:pt x="1074771" y="35118"/>
                  </a:cubicBezTo>
                  <a:cubicBezTo>
                    <a:pt x="1080380" y="36374"/>
                    <a:pt x="1084398" y="37937"/>
                    <a:pt x="1086826" y="39807"/>
                  </a:cubicBezTo>
                  <a:cubicBezTo>
                    <a:pt x="1089254" y="41676"/>
                    <a:pt x="1090468" y="44146"/>
                    <a:pt x="1090468" y="47215"/>
                  </a:cubicBezTo>
                  <a:cubicBezTo>
                    <a:pt x="1090468" y="49532"/>
                    <a:pt x="1089735" y="51701"/>
                    <a:pt x="1088270" y="53724"/>
                  </a:cubicBezTo>
                  <a:cubicBezTo>
                    <a:pt x="1086805" y="55747"/>
                    <a:pt x="1084747" y="57359"/>
                    <a:pt x="1082096" y="58559"/>
                  </a:cubicBezTo>
                  <a:cubicBezTo>
                    <a:pt x="1079445" y="59759"/>
                    <a:pt x="1076376" y="60359"/>
                    <a:pt x="1072887" y="60359"/>
                  </a:cubicBezTo>
                  <a:cubicBezTo>
                    <a:pt x="1070543" y="60359"/>
                    <a:pt x="1068388" y="60115"/>
                    <a:pt x="1066420" y="59626"/>
                  </a:cubicBezTo>
                  <a:cubicBezTo>
                    <a:pt x="1064453" y="59138"/>
                    <a:pt x="1062870" y="58608"/>
                    <a:pt x="1061670" y="58036"/>
                  </a:cubicBezTo>
                  <a:cubicBezTo>
                    <a:pt x="1060470" y="57464"/>
                    <a:pt x="1059172" y="56801"/>
                    <a:pt x="1057777" y="56047"/>
                  </a:cubicBezTo>
                  <a:lnTo>
                    <a:pt x="1057777" y="47299"/>
                  </a:lnTo>
                  <a:cubicBezTo>
                    <a:pt x="1062521" y="51262"/>
                    <a:pt x="1067641" y="53243"/>
                    <a:pt x="1073139" y="53243"/>
                  </a:cubicBezTo>
                  <a:cubicBezTo>
                    <a:pt x="1075483" y="53243"/>
                    <a:pt x="1077541" y="52789"/>
                    <a:pt x="1079313" y="51883"/>
                  </a:cubicBezTo>
                  <a:cubicBezTo>
                    <a:pt x="1081085" y="50976"/>
                    <a:pt x="1081971" y="49657"/>
                    <a:pt x="1081971" y="47927"/>
                  </a:cubicBezTo>
                  <a:cubicBezTo>
                    <a:pt x="1081971" y="46560"/>
                    <a:pt x="1081301" y="45436"/>
                    <a:pt x="1079961" y="44557"/>
                  </a:cubicBezTo>
                  <a:cubicBezTo>
                    <a:pt x="1078622" y="43678"/>
                    <a:pt x="1076152" y="42848"/>
                    <a:pt x="1072553" y="42067"/>
                  </a:cubicBezTo>
                  <a:cubicBezTo>
                    <a:pt x="1068758" y="41230"/>
                    <a:pt x="1066120" y="40462"/>
                    <a:pt x="1064641" y="39765"/>
                  </a:cubicBezTo>
                  <a:cubicBezTo>
                    <a:pt x="1063163" y="39067"/>
                    <a:pt x="1061851" y="38244"/>
                    <a:pt x="1060707" y="37295"/>
                  </a:cubicBezTo>
                  <a:cubicBezTo>
                    <a:pt x="1059730" y="36179"/>
                    <a:pt x="1058998" y="35174"/>
                    <a:pt x="1058509" y="34281"/>
                  </a:cubicBezTo>
                  <a:cubicBezTo>
                    <a:pt x="1058021" y="33388"/>
                    <a:pt x="1057777" y="32161"/>
                    <a:pt x="1057777" y="30598"/>
                  </a:cubicBezTo>
                  <a:cubicBezTo>
                    <a:pt x="1057777" y="27082"/>
                    <a:pt x="1059270" y="24201"/>
                    <a:pt x="1062256" y="21954"/>
                  </a:cubicBezTo>
                  <a:cubicBezTo>
                    <a:pt x="1065241" y="19708"/>
                    <a:pt x="1069092" y="18585"/>
                    <a:pt x="1073808" y="18585"/>
                  </a:cubicBezTo>
                  <a:close/>
                  <a:moveTo>
                    <a:pt x="1030913" y="18585"/>
                  </a:moveTo>
                  <a:cubicBezTo>
                    <a:pt x="1033704" y="18585"/>
                    <a:pt x="1036320" y="19157"/>
                    <a:pt x="1038762" y="20301"/>
                  </a:cubicBezTo>
                  <a:cubicBezTo>
                    <a:pt x="1041203" y="21445"/>
                    <a:pt x="1043185" y="22980"/>
                    <a:pt x="1044705" y="24905"/>
                  </a:cubicBezTo>
                  <a:cubicBezTo>
                    <a:pt x="1046226" y="26831"/>
                    <a:pt x="1047322" y="28924"/>
                    <a:pt x="1047991" y="31184"/>
                  </a:cubicBezTo>
                  <a:cubicBezTo>
                    <a:pt x="1048661" y="33444"/>
                    <a:pt x="1048996" y="36165"/>
                    <a:pt x="1048996" y="39346"/>
                  </a:cubicBezTo>
                  <a:lnTo>
                    <a:pt x="1019361" y="39346"/>
                  </a:lnTo>
                  <a:cubicBezTo>
                    <a:pt x="1019556" y="42611"/>
                    <a:pt x="1020400" y="45241"/>
                    <a:pt x="1021893" y="47236"/>
                  </a:cubicBezTo>
                  <a:cubicBezTo>
                    <a:pt x="1023386" y="49232"/>
                    <a:pt x="1025116" y="50641"/>
                    <a:pt x="1027083" y="51464"/>
                  </a:cubicBezTo>
                  <a:cubicBezTo>
                    <a:pt x="1029051" y="52287"/>
                    <a:pt x="1030927" y="52699"/>
                    <a:pt x="1032713" y="52699"/>
                  </a:cubicBezTo>
                  <a:cubicBezTo>
                    <a:pt x="1037680" y="52699"/>
                    <a:pt x="1042647" y="50215"/>
                    <a:pt x="1047615" y="45248"/>
                  </a:cubicBezTo>
                  <a:lnTo>
                    <a:pt x="1047615" y="54834"/>
                  </a:lnTo>
                  <a:cubicBezTo>
                    <a:pt x="1045326" y="56368"/>
                    <a:pt x="1042934" y="57673"/>
                    <a:pt x="1040436" y="58747"/>
                  </a:cubicBezTo>
                  <a:cubicBezTo>
                    <a:pt x="1037938" y="59822"/>
                    <a:pt x="1034904" y="60359"/>
                    <a:pt x="1031332" y="60359"/>
                  </a:cubicBezTo>
                  <a:cubicBezTo>
                    <a:pt x="1027202" y="60359"/>
                    <a:pt x="1023588" y="59382"/>
                    <a:pt x="1020491" y="57429"/>
                  </a:cubicBezTo>
                  <a:cubicBezTo>
                    <a:pt x="1017393" y="55475"/>
                    <a:pt x="1015014" y="52887"/>
                    <a:pt x="1013354" y="49664"/>
                  </a:cubicBezTo>
                  <a:cubicBezTo>
                    <a:pt x="1011694" y="46441"/>
                    <a:pt x="1010863" y="43030"/>
                    <a:pt x="1010863" y="39430"/>
                  </a:cubicBezTo>
                  <a:cubicBezTo>
                    <a:pt x="1010863" y="35439"/>
                    <a:pt x="1011784" y="31868"/>
                    <a:pt x="1013626" y="28714"/>
                  </a:cubicBezTo>
                  <a:cubicBezTo>
                    <a:pt x="1015468" y="25561"/>
                    <a:pt x="1017937" y="23084"/>
                    <a:pt x="1021035" y="21284"/>
                  </a:cubicBezTo>
                  <a:cubicBezTo>
                    <a:pt x="1024132" y="19485"/>
                    <a:pt x="1027425" y="18585"/>
                    <a:pt x="1030913" y="18585"/>
                  </a:cubicBezTo>
                  <a:close/>
                  <a:moveTo>
                    <a:pt x="981991" y="18585"/>
                  </a:moveTo>
                  <a:cubicBezTo>
                    <a:pt x="984000" y="18585"/>
                    <a:pt x="985897" y="18940"/>
                    <a:pt x="987683" y="19652"/>
                  </a:cubicBezTo>
                  <a:cubicBezTo>
                    <a:pt x="989469" y="20364"/>
                    <a:pt x="991660" y="21836"/>
                    <a:pt x="994255" y="24068"/>
                  </a:cubicBezTo>
                  <a:lnTo>
                    <a:pt x="995971" y="19547"/>
                  </a:lnTo>
                  <a:lnTo>
                    <a:pt x="1002166" y="19547"/>
                  </a:lnTo>
                  <a:lnTo>
                    <a:pt x="1002166" y="54582"/>
                  </a:lnTo>
                  <a:cubicBezTo>
                    <a:pt x="1002166" y="59829"/>
                    <a:pt x="1001692" y="63798"/>
                    <a:pt x="1000743" y="66491"/>
                  </a:cubicBezTo>
                  <a:cubicBezTo>
                    <a:pt x="999794" y="69184"/>
                    <a:pt x="998259" y="71535"/>
                    <a:pt x="996139" y="73544"/>
                  </a:cubicBezTo>
                  <a:cubicBezTo>
                    <a:pt x="994018" y="75553"/>
                    <a:pt x="991737" y="76955"/>
                    <a:pt x="989295" y="77751"/>
                  </a:cubicBezTo>
                  <a:cubicBezTo>
                    <a:pt x="986853" y="78546"/>
                    <a:pt x="984307" y="78972"/>
                    <a:pt x="981656" y="79027"/>
                  </a:cubicBezTo>
                  <a:cubicBezTo>
                    <a:pt x="976465" y="79027"/>
                    <a:pt x="971317" y="77283"/>
                    <a:pt x="966210" y="73795"/>
                  </a:cubicBezTo>
                  <a:lnTo>
                    <a:pt x="966210" y="64042"/>
                  </a:lnTo>
                  <a:cubicBezTo>
                    <a:pt x="968387" y="66135"/>
                    <a:pt x="970710" y="67928"/>
                    <a:pt x="973180" y="69421"/>
                  </a:cubicBezTo>
                  <a:cubicBezTo>
                    <a:pt x="975649" y="70914"/>
                    <a:pt x="978558" y="71660"/>
                    <a:pt x="981907" y="71660"/>
                  </a:cubicBezTo>
                  <a:cubicBezTo>
                    <a:pt x="984307" y="71660"/>
                    <a:pt x="986518" y="70963"/>
                    <a:pt x="988541" y="69568"/>
                  </a:cubicBezTo>
                  <a:cubicBezTo>
                    <a:pt x="990565" y="68172"/>
                    <a:pt x="992023" y="66414"/>
                    <a:pt x="992916" y="64293"/>
                  </a:cubicBezTo>
                  <a:cubicBezTo>
                    <a:pt x="993809" y="62173"/>
                    <a:pt x="994255" y="58224"/>
                    <a:pt x="994255" y="52448"/>
                  </a:cubicBezTo>
                  <a:lnTo>
                    <a:pt x="994088" y="52280"/>
                  </a:lnTo>
                  <a:cubicBezTo>
                    <a:pt x="990348" y="57080"/>
                    <a:pt x="985981" y="59480"/>
                    <a:pt x="980986" y="59480"/>
                  </a:cubicBezTo>
                  <a:cubicBezTo>
                    <a:pt x="976131" y="59480"/>
                    <a:pt x="972015" y="57499"/>
                    <a:pt x="968638" y="53536"/>
                  </a:cubicBezTo>
                  <a:cubicBezTo>
                    <a:pt x="965262" y="49573"/>
                    <a:pt x="963573" y="44843"/>
                    <a:pt x="963573" y="39346"/>
                  </a:cubicBezTo>
                  <a:cubicBezTo>
                    <a:pt x="963573" y="35607"/>
                    <a:pt x="964369" y="32161"/>
                    <a:pt x="965959" y="29007"/>
                  </a:cubicBezTo>
                  <a:cubicBezTo>
                    <a:pt x="967550" y="25854"/>
                    <a:pt x="969747" y="23329"/>
                    <a:pt x="972552" y="21431"/>
                  </a:cubicBezTo>
                  <a:cubicBezTo>
                    <a:pt x="975356" y="19533"/>
                    <a:pt x="978503" y="18585"/>
                    <a:pt x="981991" y="18585"/>
                  </a:cubicBezTo>
                  <a:close/>
                  <a:moveTo>
                    <a:pt x="942635" y="18585"/>
                  </a:moveTo>
                  <a:cubicBezTo>
                    <a:pt x="945732" y="18585"/>
                    <a:pt x="948502" y="19219"/>
                    <a:pt x="950944" y="20489"/>
                  </a:cubicBezTo>
                  <a:cubicBezTo>
                    <a:pt x="953386" y="21759"/>
                    <a:pt x="955297" y="23566"/>
                    <a:pt x="956678" y="25910"/>
                  </a:cubicBezTo>
                  <a:cubicBezTo>
                    <a:pt x="958060" y="28254"/>
                    <a:pt x="958750" y="30793"/>
                    <a:pt x="958750" y="33528"/>
                  </a:cubicBezTo>
                  <a:lnTo>
                    <a:pt x="958750" y="49894"/>
                  </a:lnTo>
                  <a:cubicBezTo>
                    <a:pt x="958750" y="51987"/>
                    <a:pt x="959601" y="53034"/>
                    <a:pt x="961304" y="53034"/>
                  </a:cubicBezTo>
                  <a:cubicBezTo>
                    <a:pt x="962224" y="53034"/>
                    <a:pt x="963145" y="52838"/>
                    <a:pt x="964066" y="52448"/>
                  </a:cubicBezTo>
                  <a:lnTo>
                    <a:pt x="964066" y="58977"/>
                  </a:lnTo>
                  <a:cubicBezTo>
                    <a:pt x="961778" y="59591"/>
                    <a:pt x="959853" y="59898"/>
                    <a:pt x="958290" y="59898"/>
                  </a:cubicBezTo>
                  <a:cubicBezTo>
                    <a:pt x="953462" y="59898"/>
                    <a:pt x="951007" y="57610"/>
                    <a:pt x="950923" y="53034"/>
                  </a:cubicBezTo>
                  <a:lnTo>
                    <a:pt x="950755" y="53034"/>
                  </a:lnTo>
                  <a:cubicBezTo>
                    <a:pt x="949500" y="55015"/>
                    <a:pt x="947937" y="56731"/>
                    <a:pt x="946067" y="58182"/>
                  </a:cubicBezTo>
                  <a:cubicBezTo>
                    <a:pt x="944198" y="59633"/>
                    <a:pt x="941672" y="60359"/>
                    <a:pt x="938491" y="60359"/>
                  </a:cubicBezTo>
                  <a:cubicBezTo>
                    <a:pt x="936259" y="60359"/>
                    <a:pt x="934040" y="59829"/>
                    <a:pt x="931836" y="58768"/>
                  </a:cubicBezTo>
                  <a:cubicBezTo>
                    <a:pt x="929631" y="57708"/>
                    <a:pt x="927845" y="56194"/>
                    <a:pt x="926478" y="54227"/>
                  </a:cubicBezTo>
                  <a:cubicBezTo>
                    <a:pt x="925111" y="52259"/>
                    <a:pt x="924427" y="50034"/>
                    <a:pt x="924427" y="47550"/>
                  </a:cubicBezTo>
                  <a:cubicBezTo>
                    <a:pt x="924427" y="44955"/>
                    <a:pt x="925152" y="42785"/>
                    <a:pt x="926603" y="41041"/>
                  </a:cubicBezTo>
                  <a:cubicBezTo>
                    <a:pt x="928055" y="39297"/>
                    <a:pt x="929980" y="37951"/>
                    <a:pt x="932380" y="37002"/>
                  </a:cubicBezTo>
                  <a:cubicBezTo>
                    <a:pt x="934780" y="36053"/>
                    <a:pt x="937354" y="35349"/>
                    <a:pt x="940103" y="34888"/>
                  </a:cubicBezTo>
                  <a:cubicBezTo>
                    <a:pt x="942851" y="34428"/>
                    <a:pt x="946430" y="33974"/>
                    <a:pt x="950839" y="33528"/>
                  </a:cubicBezTo>
                  <a:cubicBezTo>
                    <a:pt x="950755" y="31658"/>
                    <a:pt x="950190" y="30123"/>
                    <a:pt x="949144" y="28924"/>
                  </a:cubicBezTo>
                  <a:cubicBezTo>
                    <a:pt x="948097" y="27724"/>
                    <a:pt x="946835" y="26872"/>
                    <a:pt x="945356" y="26370"/>
                  </a:cubicBezTo>
                  <a:cubicBezTo>
                    <a:pt x="943877" y="25868"/>
                    <a:pt x="942454" y="25617"/>
                    <a:pt x="941086" y="25617"/>
                  </a:cubicBezTo>
                  <a:cubicBezTo>
                    <a:pt x="939245" y="25617"/>
                    <a:pt x="937500" y="25924"/>
                    <a:pt x="935854" y="26538"/>
                  </a:cubicBezTo>
                  <a:cubicBezTo>
                    <a:pt x="934208" y="27152"/>
                    <a:pt x="932770" y="27870"/>
                    <a:pt x="931543" y="28693"/>
                  </a:cubicBezTo>
                  <a:cubicBezTo>
                    <a:pt x="930315" y="29516"/>
                    <a:pt x="929003" y="30486"/>
                    <a:pt x="927608" y="31602"/>
                  </a:cubicBezTo>
                  <a:lnTo>
                    <a:pt x="927608" y="23147"/>
                  </a:lnTo>
                  <a:cubicBezTo>
                    <a:pt x="932910" y="20105"/>
                    <a:pt x="937919" y="18585"/>
                    <a:pt x="942635" y="18585"/>
                  </a:cubicBezTo>
                  <a:close/>
                  <a:moveTo>
                    <a:pt x="848641" y="18585"/>
                  </a:moveTo>
                  <a:cubicBezTo>
                    <a:pt x="850650" y="18585"/>
                    <a:pt x="852548" y="18940"/>
                    <a:pt x="854333" y="19652"/>
                  </a:cubicBezTo>
                  <a:cubicBezTo>
                    <a:pt x="856119" y="20364"/>
                    <a:pt x="858310" y="21836"/>
                    <a:pt x="860905" y="24068"/>
                  </a:cubicBezTo>
                  <a:lnTo>
                    <a:pt x="862621" y="19547"/>
                  </a:lnTo>
                  <a:lnTo>
                    <a:pt x="868816" y="19547"/>
                  </a:lnTo>
                  <a:lnTo>
                    <a:pt x="868816" y="54582"/>
                  </a:lnTo>
                  <a:cubicBezTo>
                    <a:pt x="868816" y="59829"/>
                    <a:pt x="868342" y="63798"/>
                    <a:pt x="867393" y="66491"/>
                  </a:cubicBezTo>
                  <a:cubicBezTo>
                    <a:pt x="866444" y="69184"/>
                    <a:pt x="864910" y="71535"/>
                    <a:pt x="862789" y="73544"/>
                  </a:cubicBezTo>
                  <a:cubicBezTo>
                    <a:pt x="860668" y="75553"/>
                    <a:pt x="858387" y="76955"/>
                    <a:pt x="855945" y="77751"/>
                  </a:cubicBezTo>
                  <a:cubicBezTo>
                    <a:pt x="853503" y="78546"/>
                    <a:pt x="850957" y="78972"/>
                    <a:pt x="848306" y="79027"/>
                  </a:cubicBezTo>
                  <a:cubicBezTo>
                    <a:pt x="843116" y="79027"/>
                    <a:pt x="837967" y="77283"/>
                    <a:pt x="832860" y="73795"/>
                  </a:cubicBezTo>
                  <a:lnTo>
                    <a:pt x="832860" y="64042"/>
                  </a:lnTo>
                  <a:cubicBezTo>
                    <a:pt x="835037" y="66135"/>
                    <a:pt x="837360" y="67928"/>
                    <a:pt x="839830" y="69421"/>
                  </a:cubicBezTo>
                  <a:cubicBezTo>
                    <a:pt x="842299" y="70914"/>
                    <a:pt x="845208" y="71660"/>
                    <a:pt x="848557" y="71660"/>
                  </a:cubicBezTo>
                  <a:cubicBezTo>
                    <a:pt x="850957" y="71660"/>
                    <a:pt x="853168" y="70963"/>
                    <a:pt x="855192" y="69568"/>
                  </a:cubicBezTo>
                  <a:cubicBezTo>
                    <a:pt x="857215" y="68172"/>
                    <a:pt x="858673" y="66414"/>
                    <a:pt x="859566" y="64293"/>
                  </a:cubicBezTo>
                  <a:cubicBezTo>
                    <a:pt x="860459" y="62173"/>
                    <a:pt x="860905" y="58224"/>
                    <a:pt x="860905" y="52448"/>
                  </a:cubicBezTo>
                  <a:lnTo>
                    <a:pt x="860738" y="52280"/>
                  </a:lnTo>
                  <a:cubicBezTo>
                    <a:pt x="856998" y="57080"/>
                    <a:pt x="852631" y="59480"/>
                    <a:pt x="847636" y="59480"/>
                  </a:cubicBezTo>
                  <a:cubicBezTo>
                    <a:pt x="842781" y="59480"/>
                    <a:pt x="838665" y="57499"/>
                    <a:pt x="835288" y="53536"/>
                  </a:cubicBezTo>
                  <a:cubicBezTo>
                    <a:pt x="831912" y="49573"/>
                    <a:pt x="830223" y="44843"/>
                    <a:pt x="830223" y="39346"/>
                  </a:cubicBezTo>
                  <a:cubicBezTo>
                    <a:pt x="830223" y="35607"/>
                    <a:pt x="831019" y="32161"/>
                    <a:pt x="832609" y="29007"/>
                  </a:cubicBezTo>
                  <a:cubicBezTo>
                    <a:pt x="834200" y="25854"/>
                    <a:pt x="836397" y="23329"/>
                    <a:pt x="839202" y="21431"/>
                  </a:cubicBezTo>
                  <a:cubicBezTo>
                    <a:pt x="842006" y="19533"/>
                    <a:pt x="845153" y="18585"/>
                    <a:pt x="848641" y="18585"/>
                  </a:cubicBezTo>
                  <a:close/>
                  <a:moveTo>
                    <a:pt x="805327" y="18585"/>
                  </a:moveTo>
                  <a:cubicBezTo>
                    <a:pt x="809764" y="18585"/>
                    <a:pt x="813168" y="19945"/>
                    <a:pt x="815540" y="22666"/>
                  </a:cubicBezTo>
                  <a:cubicBezTo>
                    <a:pt x="817912" y="25387"/>
                    <a:pt x="819098" y="28547"/>
                    <a:pt x="819098" y="32147"/>
                  </a:cubicBezTo>
                  <a:lnTo>
                    <a:pt x="819098" y="59396"/>
                  </a:lnTo>
                  <a:lnTo>
                    <a:pt x="811229" y="59396"/>
                  </a:lnTo>
                  <a:lnTo>
                    <a:pt x="811229" y="34867"/>
                  </a:lnTo>
                  <a:cubicBezTo>
                    <a:pt x="811229" y="32300"/>
                    <a:pt x="810636" y="30172"/>
                    <a:pt x="809450" y="28484"/>
                  </a:cubicBezTo>
                  <a:cubicBezTo>
                    <a:pt x="808264" y="26796"/>
                    <a:pt x="806374" y="25952"/>
                    <a:pt x="803778" y="25952"/>
                  </a:cubicBezTo>
                  <a:cubicBezTo>
                    <a:pt x="801434" y="25952"/>
                    <a:pt x="799404" y="26670"/>
                    <a:pt x="797688" y="28107"/>
                  </a:cubicBezTo>
                  <a:cubicBezTo>
                    <a:pt x="795972" y="29544"/>
                    <a:pt x="794688" y="31372"/>
                    <a:pt x="793837" y="33591"/>
                  </a:cubicBezTo>
                  <a:cubicBezTo>
                    <a:pt x="792986" y="35809"/>
                    <a:pt x="792561" y="38090"/>
                    <a:pt x="792561" y="40434"/>
                  </a:cubicBezTo>
                  <a:lnTo>
                    <a:pt x="792561" y="59396"/>
                  </a:lnTo>
                  <a:lnTo>
                    <a:pt x="784649" y="59396"/>
                  </a:lnTo>
                  <a:lnTo>
                    <a:pt x="784649" y="19547"/>
                  </a:lnTo>
                  <a:lnTo>
                    <a:pt x="791849" y="19547"/>
                  </a:lnTo>
                  <a:lnTo>
                    <a:pt x="792435" y="26203"/>
                  </a:lnTo>
                  <a:lnTo>
                    <a:pt x="792644" y="26203"/>
                  </a:lnTo>
                  <a:cubicBezTo>
                    <a:pt x="793453" y="24835"/>
                    <a:pt x="794305" y="23635"/>
                    <a:pt x="795197" y="22603"/>
                  </a:cubicBezTo>
                  <a:cubicBezTo>
                    <a:pt x="796090" y="21570"/>
                    <a:pt x="797381" y="20643"/>
                    <a:pt x="799069" y="19819"/>
                  </a:cubicBezTo>
                  <a:cubicBezTo>
                    <a:pt x="800758" y="18996"/>
                    <a:pt x="802844" y="18585"/>
                    <a:pt x="805327" y="18585"/>
                  </a:cubicBezTo>
                  <a:close/>
                  <a:moveTo>
                    <a:pt x="761660" y="18585"/>
                  </a:moveTo>
                  <a:cubicBezTo>
                    <a:pt x="764757" y="18585"/>
                    <a:pt x="767527" y="19219"/>
                    <a:pt x="769969" y="20489"/>
                  </a:cubicBezTo>
                  <a:cubicBezTo>
                    <a:pt x="772411" y="21759"/>
                    <a:pt x="774322" y="23566"/>
                    <a:pt x="775703" y="25910"/>
                  </a:cubicBezTo>
                  <a:cubicBezTo>
                    <a:pt x="777085" y="28254"/>
                    <a:pt x="777775" y="30793"/>
                    <a:pt x="777775" y="33528"/>
                  </a:cubicBezTo>
                  <a:lnTo>
                    <a:pt x="777775" y="49894"/>
                  </a:lnTo>
                  <a:cubicBezTo>
                    <a:pt x="777775" y="51987"/>
                    <a:pt x="778626" y="53034"/>
                    <a:pt x="780329" y="53034"/>
                  </a:cubicBezTo>
                  <a:cubicBezTo>
                    <a:pt x="781250" y="53034"/>
                    <a:pt x="782170" y="52838"/>
                    <a:pt x="783091" y="52448"/>
                  </a:cubicBezTo>
                  <a:lnTo>
                    <a:pt x="783091" y="58977"/>
                  </a:lnTo>
                  <a:cubicBezTo>
                    <a:pt x="780803" y="59591"/>
                    <a:pt x="778878" y="59898"/>
                    <a:pt x="777315" y="59898"/>
                  </a:cubicBezTo>
                  <a:cubicBezTo>
                    <a:pt x="772487" y="59898"/>
                    <a:pt x="770032" y="57610"/>
                    <a:pt x="769948" y="53034"/>
                  </a:cubicBezTo>
                  <a:lnTo>
                    <a:pt x="769780" y="53034"/>
                  </a:lnTo>
                  <a:cubicBezTo>
                    <a:pt x="768525" y="55015"/>
                    <a:pt x="766962" y="56731"/>
                    <a:pt x="765092" y="58182"/>
                  </a:cubicBezTo>
                  <a:cubicBezTo>
                    <a:pt x="763223" y="59633"/>
                    <a:pt x="760697" y="60359"/>
                    <a:pt x="757516" y="60359"/>
                  </a:cubicBezTo>
                  <a:cubicBezTo>
                    <a:pt x="755284" y="60359"/>
                    <a:pt x="753065" y="59829"/>
                    <a:pt x="750861" y="58768"/>
                  </a:cubicBezTo>
                  <a:cubicBezTo>
                    <a:pt x="748656" y="57708"/>
                    <a:pt x="746870" y="56194"/>
                    <a:pt x="745503" y="54227"/>
                  </a:cubicBezTo>
                  <a:cubicBezTo>
                    <a:pt x="744136" y="52259"/>
                    <a:pt x="743452" y="50034"/>
                    <a:pt x="743452" y="47550"/>
                  </a:cubicBezTo>
                  <a:cubicBezTo>
                    <a:pt x="743452" y="44955"/>
                    <a:pt x="744177" y="42785"/>
                    <a:pt x="745628" y="41041"/>
                  </a:cubicBezTo>
                  <a:cubicBezTo>
                    <a:pt x="747080" y="39297"/>
                    <a:pt x="749005" y="37951"/>
                    <a:pt x="751405" y="37002"/>
                  </a:cubicBezTo>
                  <a:cubicBezTo>
                    <a:pt x="753805" y="36053"/>
                    <a:pt x="756379" y="35349"/>
                    <a:pt x="759128" y="34888"/>
                  </a:cubicBezTo>
                  <a:cubicBezTo>
                    <a:pt x="761876" y="34428"/>
                    <a:pt x="765455" y="33974"/>
                    <a:pt x="769864" y="33528"/>
                  </a:cubicBezTo>
                  <a:cubicBezTo>
                    <a:pt x="769780" y="31658"/>
                    <a:pt x="769215" y="30123"/>
                    <a:pt x="768169" y="28924"/>
                  </a:cubicBezTo>
                  <a:cubicBezTo>
                    <a:pt x="767122" y="27724"/>
                    <a:pt x="765860" y="26872"/>
                    <a:pt x="764381" y="26370"/>
                  </a:cubicBezTo>
                  <a:cubicBezTo>
                    <a:pt x="762902" y="25868"/>
                    <a:pt x="761479" y="25617"/>
                    <a:pt x="760111" y="25617"/>
                  </a:cubicBezTo>
                  <a:cubicBezTo>
                    <a:pt x="758270" y="25617"/>
                    <a:pt x="756525" y="25924"/>
                    <a:pt x="754879" y="26538"/>
                  </a:cubicBezTo>
                  <a:cubicBezTo>
                    <a:pt x="753233" y="27152"/>
                    <a:pt x="751795" y="27870"/>
                    <a:pt x="750568" y="28693"/>
                  </a:cubicBezTo>
                  <a:cubicBezTo>
                    <a:pt x="749340" y="29516"/>
                    <a:pt x="748028" y="30486"/>
                    <a:pt x="746633" y="31602"/>
                  </a:cubicBezTo>
                  <a:lnTo>
                    <a:pt x="746633" y="23147"/>
                  </a:lnTo>
                  <a:cubicBezTo>
                    <a:pt x="751935" y="20105"/>
                    <a:pt x="756944" y="18585"/>
                    <a:pt x="761660" y="18585"/>
                  </a:cubicBezTo>
                  <a:close/>
                  <a:moveTo>
                    <a:pt x="643402" y="18585"/>
                  </a:moveTo>
                  <a:cubicBezTo>
                    <a:pt x="647839" y="18585"/>
                    <a:pt x="651243" y="19945"/>
                    <a:pt x="653615" y="22666"/>
                  </a:cubicBezTo>
                  <a:cubicBezTo>
                    <a:pt x="655987" y="25387"/>
                    <a:pt x="657173" y="28547"/>
                    <a:pt x="657173" y="32147"/>
                  </a:cubicBezTo>
                  <a:lnTo>
                    <a:pt x="657173" y="59396"/>
                  </a:lnTo>
                  <a:lnTo>
                    <a:pt x="649304" y="59396"/>
                  </a:lnTo>
                  <a:lnTo>
                    <a:pt x="649304" y="34867"/>
                  </a:lnTo>
                  <a:cubicBezTo>
                    <a:pt x="649304" y="32300"/>
                    <a:pt x="648711" y="30172"/>
                    <a:pt x="647525" y="28484"/>
                  </a:cubicBezTo>
                  <a:cubicBezTo>
                    <a:pt x="646339" y="26796"/>
                    <a:pt x="644449" y="25952"/>
                    <a:pt x="641853" y="25952"/>
                  </a:cubicBezTo>
                  <a:cubicBezTo>
                    <a:pt x="639509" y="25952"/>
                    <a:pt x="637479" y="26670"/>
                    <a:pt x="635763" y="28107"/>
                  </a:cubicBezTo>
                  <a:cubicBezTo>
                    <a:pt x="634047" y="29544"/>
                    <a:pt x="632763" y="31372"/>
                    <a:pt x="631912" y="33591"/>
                  </a:cubicBezTo>
                  <a:cubicBezTo>
                    <a:pt x="631061" y="35809"/>
                    <a:pt x="630635" y="38090"/>
                    <a:pt x="630635" y="40434"/>
                  </a:cubicBezTo>
                  <a:lnTo>
                    <a:pt x="630635" y="59396"/>
                  </a:lnTo>
                  <a:lnTo>
                    <a:pt x="622724" y="59396"/>
                  </a:lnTo>
                  <a:lnTo>
                    <a:pt x="622724" y="19547"/>
                  </a:lnTo>
                  <a:lnTo>
                    <a:pt x="629924" y="19547"/>
                  </a:lnTo>
                  <a:lnTo>
                    <a:pt x="630510" y="26203"/>
                  </a:lnTo>
                  <a:lnTo>
                    <a:pt x="630719" y="26203"/>
                  </a:lnTo>
                  <a:cubicBezTo>
                    <a:pt x="631528" y="24835"/>
                    <a:pt x="632380" y="23635"/>
                    <a:pt x="633272" y="22603"/>
                  </a:cubicBezTo>
                  <a:cubicBezTo>
                    <a:pt x="634165" y="21570"/>
                    <a:pt x="635456" y="20643"/>
                    <a:pt x="637144" y="19819"/>
                  </a:cubicBezTo>
                  <a:cubicBezTo>
                    <a:pt x="638833" y="18996"/>
                    <a:pt x="640919" y="18585"/>
                    <a:pt x="643402" y="18585"/>
                  </a:cubicBezTo>
                  <a:close/>
                  <a:moveTo>
                    <a:pt x="591466" y="18585"/>
                  </a:moveTo>
                  <a:cubicBezTo>
                    <a:pt x="593475" y="18585"/>
                    <a:pt x="595373" y="18940"/>
                    <a:pt x="597158" y="19652"/>
                  </a:cubicBezTo>
                  <a:cubicBezTo>
                    <a:pt x="598944" y="20364"/>
                    <a:pt x="601135" y="21836"/>
                    <a:pt x="603730" y="24068"/>
                  </a:cubicBezTo>
                  <a:lnTo>
                    <a:pt x="605446" y="19547"/>
                  </a:lnTo>
                  <a:lnTo>
                    <a:pt x="611641" y="19547"/>
                  </a:lnTo>
                  <a:lnTo>
                    <a:pt x="611641" y="54582"/>
                  </a:lnTo>
                  <a:cubicBezTo>
                    <a:pt x="611641" y="59829"/>
                    <a:pt x="611167" y="63798"/>
                    <a:pt x="610218" y="66491"/>
                  </a:cubicBezTo>
                  <a:cubicBezTo>
                    <a:pt x="609269" y="69184"/>
                    <a:pt x="607735" y="71535"/>
                    <a:pt x="605614" y="73544"/>
                  </a:cubicBezTo>
                  <a:cubicBezTo>
                    <a:pt x="603493" y="75553"/>
                    <a:pt x="601212" y="76955"/>
                    <a:pt x="598770" y="77751"/>
                  </a:cubicBezTo>
                  <a:cubicBezTo>
                    <a:pt x="596328" y="78546"/>
                    <a:pt x="593782" y="78972"/>
                    <a:pt x="591131" y="79027"/>
                  </a:cubicBezTo>
                  <a:cubicBezTo>
                    <a:pt x="585941" y="79027"/>
                    <a:pt x="580792" y="77283"/>
                    <a:pt x="575685" y="73795"/>
                  </a:cubicBezTo>
                  <a:lnTo>
                    <a:pt x="575685" y="64042"/>
                  </a:lnTo>
                  <a:cubicBezTo>
                    <a:pt x="577862" y="66135"/>
                    <a:pt x="580185" y="67928"/>
                    <a:pt x="582655" y="69421"/>
                  </a:cubicBezTo>
                  <a:cubicBezTo>
                    <a:pt x="585124" y="70914"/>
                    <a:pt x="588033" y="71660"/>
                    <a:pt x="591382" y="71660"/>
                  </a:cubicBezTo>
                  <a:cubicBezTo>
                    <a:pt x="593782" y="71660"/>
                    <a:pt x="595993" y="70963"/>
                    <a:pt x="598017" y="69568"/>
                  </a:cubicBezTo>
                  <a:cubicBezTo>
                    <a:pt x="600040" y="68172"/>
                    <a:pt x="601498" y="66414"/>
                    <a:pt x="602391" y="64293"/>
                  </a:cubicBezTo>
                  <a:cubicBezTo>
                    <a:pt x="603284" y="62173"/>
                    <a:pt x="603730" y="58224"/>
                    <a:pt x="603730" y="52448"/>
                  </a:cubicBezTo>
                  <a:lnTo>
                    <a:pt x="603563" y="52280"/>
                  </a:lnTo>
                  <a:cubicBezTo>
                    <a:pt x="599823" y="57080"/>
                    <a:pt x="595456" y="59480"/>
                    <a:pt x="590461" y="59480"/>
                  </a:cubicBezTo>
                  <a:cubicBezTo>
                    <a:pt x="585606" y="59480"/>
                    <a:pt x="581490" y="57499"/>
                    <a:pt x="578113" y="53536"/>
                  </a:cubicBezTo>
                  <a:cubicBezTo>
                    <a:pt x="574737" y="49573"/>
                    <a:pt x="573048" y="44843"/>
                    <a:pt x="573048" y="39346"/>
                  </a:cubicBezTo>
                  <a:cubicBezTo>
                    <a:pt x="573048" y="35607"/>
                    <a:pt x="573844" y="32161"/>
                    <a:pt x="575434" y="29007"/>
                  </a:cubicBezTo>
                  <a:cubicBezTo>
                    <a:pt x="577025" y="25854"/>
                    <a:pt x="579222" y="23329"/>
                    <a:pt x="582027" y="21431"/>
                  </a:cubicBezTo>
                  <a:cubicBezTo>
                    <a:pt x="584831" y="19533"/>
                    <a:pt x="587978" y="18585"/>
                    <a:pt x="591466" y="18585"/>
                  </a:cubicBezTo>
                  <a:close/>
                  <a:moveTo>
                    <a:pt x="526088" y="18585"/>
                  </a:moveTo>
                  <a:cubicBezTo>
                    <a:pt x="528879" y="18585"/>
                    <a:pt x="531495" y="19157"/>
                    <a:pt x="533937" y="20301"/>
                  </a:cubicBezTo>
                  <a:cubicBezTo>
                    <a:pt x="536378" y="21445"/>
                    <a:pt x="538360" y="22980"/>
                    <a:pt x="539881" y="24905"/>
                  </a:cubicBezTo>
                  <a:cubicBezTo>
                    <a:pt x="541401" y="26831"/>
                    <a:pt x="542497" y="28924"/>
                    <a:pt x="543166" y="31184"/>
                  </a:cubicBezTo>
                  <a:cubicBezTo>
                    <a:pt x="543836" y="33444"/>
                    <a:pt x="544171" y="36165"/>
                    <a:pt x="544171" y="39346"/>
                  </a:cubicBezTo>
                  <a:lnTo>
                    <a:pt x="514536" y="39346"/>
                  </a:lnTo>
                  <a:cubicBezTo>
                    <a:pt x="514731" y="42611"/>
                    <a:pt x="515575" y="45241"/>
                    <a:pt x="517068" y="47236"/>
                  </a:cubicBezTo>
                  <a:cubicBezTo>
                    <a:pt x="518561" y="49232"/>
                    <a:pt x="520291" y="50641"/>
                    <a:pt x="522258" y="51464"/>
                  </a:cubicBezTo>
                  <a:cubicBezTo>
                    <a:pt x="524226" y="52287"/>
                    <a:pt x="526102" y="52699"/>
                    <a:pt x="527888" y="52699"/>
                  </a:cubicBezTo>
                  <a:cubicBezTo>
                    <a:pt x="532855" y="52699"/>
                    <a:pt x="537823" y="50215"/>
                    <a:pt x="542790" y="45248"/>
                  </a:cubicBezTo>
                  <a:lnTo>
                    <a:pt x="542790" y="54834"/>
                  </a:lnTo>
                  <a:cubicBezTo>
                    <a:pt x="540501" y="56368"/>
                    <a:pt x="538109" y="57673"/>
                    <a:pt x="535611" y="58747"/>
                  </a:cubicBezTo>
                  <a:cubicBezTo>
                    <a:pt x="533114" y="59822"/>
                    <a:pt x="530079" y="60359"/>
                    <a:pt x="526507" y="60359"/>
                  </a:cubicBezTo>
                  <a:cubicBezTo>
                    <a:pt x="522377" y="60359"/>
                    <a:pt x="518763" y="59382"/>
                    <a:pt x="515666" y="57429"/>
                  </a:cubicBezTo>
                  <a:cubicBezTo>
                    <a:pt x="512568" y="55475"/>
                    <a:pt x="510189" y="52887"/>
                    <a:pt x="508529" y="49664"/>
                  </a:cubicBezTo>
                  <a:cubicBezTo>
                    <a:pt x="506869" y="46441"/>
                    <a:pt x="506038" y="43030"/>
                    <a:pt x="506038" y="39430"/>
                  </a:cubicBezTo>
                  <a:cubicBezTo>
                    <a:pt x="506038" y="35439"/>
                    <a:pt x="506959" y="31868"/>
                    <a:pt x="508801" y="28714"/>
                  </a:cubicBezTo>
                  <a:cubicBezTo>
                    <a:pt x="510643" y="25561"/>
                    <a:pt x="513112" y="23084"/>
                    <a:pt x="516210" y="21284"/>
                  </a:cubicBezTo>
                  <a:cubicBezTo>
                    <a:pt x="519307" y="19485"/>
                    <a:pt x="522600" y="18585"/>
                    <a:pt x="526088" y="18585"/>
                  </a:cubicBezTo>
                  <a:close/>
                  <a:moveTo>
                    <a:pt x="450391" y="18585"/>
                  </a:moveTo>
                  <a:cubicBezTo>
                    <a:pt x="454158" y="18585"/>
                    <a:pt x="457611" y="19478"/>
                    <a:pt x="460751" y="21264"/>
                  </a:cubicBezTo>
                  <a:cubicBezTo>
                    <a:pt x="463890" y="23049"/>
                    <a:pt x="466380" y="25568"/>
                    <a:pt x="468222" y="28819"/>
                  </a:cubicBezTo>
                  <a:cubicBezTo>
                    <a:pt x="470064" y="32070"/>
                    <a:pt x="470985" y="35607"/>
                    <a:pt x="470985" y="39430"/>
                  </a:cubicBezTo>
                  <a:cubicBezTo>
                    <a:pt x="470985" y="43225"/>
                    <a:pt x="470057" y="46741"/>
                    <a:pt x="468201" y="49978"/>
                  </a:cubicBezTo>
                  <a:cubicBezTo>
                    <a:pt x="466345" y="53215"/>
                    <a:pt x="463827" y="55754"/>
                    <a:pt x="460646" y="57596"/>
                  </a:cubicBezTo>
                  <a:cubicBezTo>
                    <a:pt x="457465" y="59438"/>
                    <a:pt x="454102" y="60359"/>
                    <a:pt x="450558" y="60359"/>
                  </a:cubicBezTo>
                  <a:cubicBezTo>
                    <a:pt x="446651" y="60359"/>
                    <a:pt x="443093" y="59445"/>
                    <a:pt x="439884" y="57617"/>
                  </a:cubicBezTo>
                  <a:cubicBezTo>
                    <a:pt x="436675" y="55789"/>
                    <a:pt x="434171" y="53278"/>
                    <a:pt x="432371" y="50083"/>
                  </a:cubicBezTo>
                  <a:cubicBezTo>
                    <a:pt x="430571" y="46888"/>
                    <a:pt x="429671" y="43337"/>
                    <a:pt x="429671" y="39430"/>
                  </a:cubicBezTo>
                  <a:cubicBezTo>
                    <a:pt x="429671" y="35523"/>
                    <a:pt x="430592" y="31972"/>
                    <a:pt x="432434" y="28777"/>
                  </a:cubicBezTo>
                  <a:cubicBezTo>
                    <a:pt x="434275" y="25582"/>
                    <a:pt x="436773" y="23084"/>
                    <a:pt x="439926" y="21284"/>
                  </a:cubicBezTo>
                  <a:cubicBezTo>
                    <a:pt x="443079" y="19485"/>
                    <a:pt x="446568" y="18585"/>
                    <a:pt x="450391" y="18585"/>
                  </a:cubicBezTo>
                  <a:close/>
                  <a:moveTo>
                    <a:pt x="297991" y="18585"/>
                  </a:moveTo>
                  <a:cubicBezTo>
                    <a:pt x="301758" y="18585"/>
                    <a:pt x="305211" y="19478"/>
                    <a:pt x="308350" y="21264"/>
                  </a:cubicBezTo>
                  <a:cubicBezTo>
                    <a:pt x="311490" y="23049"/>
                    <a:pt x="313980" y="25568"/>
                    <a:pt x="315822" y="28819"/>
                  </a:cubicBezTo>
                  <a:cubicBezTo>
                    <a:pt x="317664" y="32070"/>
                    <a:pt x="318585" y="35607"/>
                    <a:pt x="318585" y="39430"/>
                  </a:cubicBezTo>
                  <a:cubicBezTo>
                    <a:pt x="318585" y="43225"/>
                    <a:pt x="317657" y="46741"/>
                    <a:pt x="315801" y="49978"/>
                  </a:cubicBezTo>
                  <a:cubicBezTo>
                    <a:pt x="313946" y="53215"/>
                    <a:pt x="311427" y="55754"/>
                    <a:pt x="308246" y="57596"/>
                  </a:cubicBezTo>
                  <a:cubicBezTo>
                    <a:pt x="305065" y="59438"/>
                    <a:pt x="301702" y="60359"/>
                    <a:pt x="298158" y="60359"/>
                  </a:cubicBezTo>
                  <a:cubicBezTo>
                    <a:pt x="294251" y="60359"/>
                    <a:pt x="290693" y="59445"/>
                    <a:pt x="287484" y="57617"/>
                  </a:cubicBezTo>
                  <a:cubicBezTo>
                    <a:pt x="284275" y="55789"/>
                    <a:pt x="281771" y="53278"/>
                    <a:pt x="279971" y="50083"/>
                  </a:cubicBezTo>
                  <a:cubicBezTo>
                    <a:pt x="278171" y="46888"/>
                    <a:pt x="277271" y="43337"/>
                    <a:pt x="277271" y="39430"/>
                  </a:cubicBezTo>
                  <a:cubicBezTo>
                    <a:pt x="277271" y="35523"/>
                    <a:pt x="278192" y="31972"/>
                    <a:pt x="280034" y="28777"/>
                  </a:cubicBezTo>
                  <a:cubicBezTo>
                    <a:pt x="281875" y="25582"/>
                    <a:pt x="284373" y="23084"/>
                    <a:pt x="287526" y="21284"/>
                  </a:cubicBezTo>
                  <a:cubicBezTo>
                    <a:pt x="290680" y="19485"/>
                    <a:pt x="294168" y="18585"/>
                    <a:pt x="297991" y="18585"/>
                  </a:cubicBezTo>
                  <a:close/>
                  <a:moveTo>
                    <a:pt x="202741" y="18585"/>
                  </a:moveTo>
                  <a:cubicBezTo>
                    <a:pt x="206508" y="18585"/>
                    <a:pt x="209961" y="19478"/>
                    <a:pt x="213101" y="21264"/>
                  </a:cubicBezTo>
                  <a:cubicBezTo>
                    <a:pt x="216240" y="23049"/>
                    <a:pt x="218730" y="25568"/>
                    <a:pt x="220572" y="28819"/>
                  </a:cubicBezTo>
                  <a:cubicBezTo>
                    <a:pt x="222414" y="32070"/>
                    <a:pt x="223335" y="35607"/>
                    <a:pt x="223335" y="39430"/>
                  </a:cubicBezTo>
                  <a:cubicBezTo>
                    <a:pt x="223335" y="43225"/>
                    <a:pt x="222407" y="46741"/>
                    <a:pt x="220551" y="49978"/>
                  </a:cubicBezTo>
                  <a:cubicBezTo>
                    <a:pt x="218696" y="53215"/>
                    <a:pt x="216177" y="55754"/>
                    <a:pt x="212996" y="57596"/>
                  </a:cubicBezTo>
                  <a:cubicBezTo>
                    <a:pt x="209815" y="59438"/>
                    <a:pt x="206452" y="60359"/>
                    <a:pt x="202908" y="60359"/>
                  </a:cubicBezTo>
                  <a:cubicBezTo>
                    <a:pt x="199001" y="60359"/>
                    <a:pt x="195443" y="59445"/>
                    <a:pt x="192234" y="57617"/>
                  </a:cubicBezTo>
                  <a:cubicBezTo>
                    <a:pt x="189025" y="55789"/>
                    <a:pt x="186521" y="53278"/>
                    <a:pt x="184721" y="50083"/>
                  </a:cubicBezTo>
                  <a:cubicBezTo>
                    <a:pt x="182921" y="46888"/>
                    <a:pt x="182021" y="43337"/>
                    <a:pt x="182021" y="39430"/>
                  </a:cubicBezTo>
                  <a:cubicBezTo>
                    <a:pt x="182021" y="35523"/>
                    <a:pt x="182942" y="31972"/>
                    <a:pt x="184784" y="28777"/>
                  </a:cubicBezTo>
                  <a:cubicBezTo>
                    <a:pt x="186625" y="25582"/>
                    <a:pt x="189123" y="23084"/>
                    <a:pt x="192276" y="21284"/>
                  </a:cubicBezTo>
                  <a:cubicBezTo>
                    <a:pt x="195430" y="19485"/>
                    <a:pt x="198918" y="18585"/>
                    <a:pt x="202741" y="18585"/>
                  </a:cubicBezTo>
                  <a:close/>
                  <a:moveTo>
                    <a:pt x="155116" y="18585"/>
                  </a:moveTo>
                  <a:cubicBezTo>
                    <a:pt x="158883" y="18585"/>
                    <a:pt x="162336" y="19478"/>
                    <a:pt x="165476" y="21264"/>
                  </a:cubicBezTo>
                  <a:cubicBezTo>
                    <a:pt x="168615" y="23049"/>
                    <a:pt x="171105" y="25568"/>
                    <a:pt x="172947" y="28819"/>
                  </a:cubicBezTo>
                  <a:cubicBezTo>
                    <a:pt x="174789" y="32070"/>
                    <a:pt x="175710" y="35607"/>
                    <a:pt x="175710" y="39430"/>
                  </a:cubicBezTo>
                  <a:cubicBezTo>
                    <a:pt x="175710" y="43225"/>
                    <a:pt x="174782" y="46741"/>
                    <a:pt x="172926" y="49978"/>
                  </a:cubicBezTo>
                  <a:cubicBezTo>
                    <a:pt x="171071" y="53215"/>
                    <a:pt x="168552" y="55754"/>
                    <a:pt x="165371" y="57596"/>
                  </a:cubicBezTo>
                  <a:cubicBezTo>
                    <a:pt x="162190" y="59438"/>
                    <a:pt x="158827" y="60359"/>
                    <a:pt x="155283" y="60359"/>
                  </a:cubicBezTo>
                  <a:cubicBezTo>
                    <a:pt x="151376" y="60359"/>
                    <a:pt x="147818" y="59445"/>
                    <a:pt x="144609" y="57617"/>
                  </a:cubicBezTo>
                  <a:cubicBezTo>
                    <a:pt x="141400" y="55789"/>
                    <a:pt x="138896" y="53278"/>
                    <a:pt x="137096" y="50083"/>
                  </a:cubicBezTo>
                  <a:cubicBezTo>
                    <a:pt x="135296" y="46888"/>
                    <a:pt x="134396" y="43337"/>
                    <a:pt x="134396" y="39430"/>
                  </a:cubicBezTo>
                  <a:cubicBezTo>
                    <a:pt x="134396" y="35523"/>
                    <a:pt x="135317" y="31972"/>
                    <a:pt x="137159" y="28777"/>
                  </a:cubicBezTo>
                  <a:cubicBezTo>
                    <a:pt x="139000" y="25582"/>
                    <a:pt x="141498" y="23084"/>
                    <a:pt x="144651" y="21284"/>
                  </a:cubicBezTo>
                  <a:cubicBezTo>
                    <a:pt x="147805" y="19485"/>
                    <a:pt x="151293" y="18585"/>
                    <a:pt x="155116" y="18585"/>
                  </a:cubicBezTo>
                  <a:close/>
                  <a:moveTo>
                    <a:pt x="69056" y="18585"/>
                  </a:moveTo>
                  <a:cubicBezTo>
                    <a:pt x="71484" y="18585"/>
                    <a:pt x="73611" y="18899"/>
                    <a:pt x="75439" y="19526"/>
                  </a:cubicBezTo>
                  <a:cubicBezTo>
                    <a:pt x="77267" y="20154"/>
                    <a:pt x="79199" y="21012"/>
                    <a:pt x="81237" y="22101"/>
                  </a:cubicBezTo>
                  <a:lnTo>
                    <a:pt x="81237" y="30682"/>
                  </a:lnTo>
                  <a:cubicBezTo>
                    <a:pt x="77609" y="27528"/>
                    <a:pt x="73842" y="25952"/>
                    <a:pt x="69935" y="25952"/>
                  </a:cubicBezTo>
                  <a:cubicBezTo>
                    <a:pt x="66028" y="25952"/>
                    <a:pt x="62931" y="27319"/>
                    <a:pt x="60642" y="30054"/>
                  </a:cubicBezTo>
                  <a:cubicBezTo>
                    <a:pt x="58354" y="32788"/>
                    <a:pt x="57210" y="35942"/>
                    <a:pt x="57210" y="39514"/>
                  </a:cubicBezTo>
                  <a:cubicBezTo>
                    <a:pt x="57210" y="43225"/>
                    <a:pt x="58410" y="46392"/>
                    <a:pt x="60810" y="49015"/>
                  </a:cubicBezTo>
                  <a:cubicBezTo>
                    <a:pt x="63210" y="51638"/>
                    <a:pt x="66098" y="52950"/>
                    <a:pt x="69474" y="52950"/>
                  </a:cubicBezTo>
                  <a:cubicBezTo>
                    <a:pt x="70981" y="52950"/>
                    <a:pt x="72704" y="52664"/>
                    <a:pt x="74644" y="52092"/>
                  </a:cubicBezTo>
                  <a:cubicBezTo>
                    <a:pt x="76583" y="51520"/>
                    <a:pt x="78781" y="50187"/>
                    <a:pt x="81237" y="48094"/>
                  </a:cubicBezTo>
                  <a:lnTo>
                    <a:pt x="81237" y="56550"/>
                  </a:lnTo>
                  <a:cubicBezTo>
                    <a:pt x="79199" y="57610"/>
                    <a:pt x="77169" y="58510"/>
                    <a:pt x="75146" y="59250"/>
                  </a:cubicBezTo>
                  <a:cubicBezTo>
                    <a:pt x="73123" y="59989"/>
                    <a:pt x="70870" y="60359"/>
                    <a:pt x="68386" y="60359"/>
                  </a:cubicBezTo>
                  <a:cubicBezTo>
                    <a:pt x="64647" y="60359"/>
                    <a:pt x="61284" y="59438"/>
                    <a:pt x="58298" y="57596"/>
                  </a:cubicBezTo>
                  <a:cubicBezTo>
                    <a:pt x="55313" y="55754"/>
                    <a:pt x="52975" y="53243"/>
                    <a:pt x="51287" y="50062"/>
                  </a:cubicBezTo>
                  <a:cubicBezTo>
                    <a:pt x="49599" y="46881"/>
                    <a:pt x="48755" y="43448"/>
                    <a:pt x="48755" y="39765"/>
                  </a:cubicBezTo>
                  <a:cubicBezTo>
                    <a:pt x="48755" y="36053"/>
                    <a:pt x="49627" y="32565"/>
                    <a:pt x="51371" y="29300"/>
                  </a:cubicBezTo>
                  <a:cubicBezTo>
                    <a:pt x="53115" y="26035"/>
                    <a:pt x="55550" y="23433"/>
                    <a:pt x="58675" y="21494"/>
                  </a:cubicBezTo>
                  <a:cubicBezTo>
                    <a:pt x="61800" y="19554"/>
                    <a:pt x="65261" y="18585"/>
                    <a:pt x="69056" y="18585"/>
                  </a:cubicBezTo>
                  <a:close/>
                  <a:moveTo>
                    <a:pt x="1173895" y="8581"/>
                  </a:moveTo>
                  <a:lnTo>
                    <a:pt x="1173895" y="26286"/>
                  </a:lnTo>
                  <a:lnTo>
                    <a:pt x="1185364" y="26286"/>
                  </a:lnTo>
                  <a:cubicBezTo>
                    <a:pt x="1189355" y="26286"/>
                    <a:pt x="1192452" y="25435"/>
                    <a:pt x="1194657" y="23733"/>
                  </a:cubicBezTo>
                  <a:cubicBezTo>
                    <a:pt x="1196861" y="22031"/>
                    <a:pt x="1197964" y="19715"/>
                    <a:pt x="1197964" y="16785"/>
                  </a:cubicBezTo>
                  <a:cubicBezTo>
                    <a:pt x="1197964" y="14329"/>
                    <a:pt x="1197085" y="12348"/>
                    <a:pt x="1195327" y="10841"/>
                  </a:cubicBezTo>
                  <a:cubicBezTo>
                    <a:pt x="1193569" y="9334"/>
                    <a:pt x="1191252" y="8581"/>
                    <a:pt x="1188378" y="8581"/>
                  </a:cubicBezTo>
                  <a:close/>
                  <a:moveTo>
                    <a:pt x="1740163" y="7618"/>
                  </a:moveTo>
                  <a:lnTo>
                    <a:pt x="1747279" y="7618"/>
                  </a:lnTo>
                  <a:lnTo>
                    <a:pt x="1747279" y="19547"/>
                  </a:lnTo>
                  <a:lnTo>
                    <a:pt x="1758078" y="19547"/>
                  </a:lnTo>
                  <a:lnTo>
                    <a:pt x="1758078" y="26203"/>
                  </a:lnTo>
                  <a:lnTo>
                    <a:pt x="1747279" y="26203"/>
                  </a:lnTo>
                  <a:lnTo>
                    <a:pt x="1747279" y="47718"/>
                  </a:lnTo>
                  <a:cubicBezTo>
                    <a:pt x="1747279" y="51401"/>
                    <a:pt x="1749163" y="53243"/>
                    <a:pt x="1752930" y="53243"/>
                  </a:cubicBezTo>
                  <a:cubicBezTo>
                    <a:pt x="1754548" y="53243"/>
                    <a:pt x="1756264" y="52783"/>
                    <a:pt x="1758078" y="51862"/>
                  </a:cubicBezTo>
                  <a:lnTo>
                    <a:pt x="1758078" y="58977"/>
                  </a:lnTo>
                  <a:cubicBezTo>
                    <a:pt x="1755399" y="59898"/>
                    <a:pt x="1752832" y="60359"/>
                    <a:pt x="1750376" y="60359"/>
                  </a:cubicBezTo>
                  <a:cubicBezTo>
                    <a:pt x="1743037" y="60359"/>
                    <a:pt x="1739368" y="56982"/>
                    <a:pt x="1739368" y="50229"/>
                  </a:cubicBezTo>
                  <a:lnTo>
                    <a:pt x="1739368" y="26203"/>
                  </a:lnTo>
                  <a:lnTo>
                    <a:pt x="1732712" y="26203"/>
                  </a:lnTo>
                  <a:lnTo>
                    <a:pt x="1732712" y="19547"/>
                  </a:lnTo>
                  <a:lnTo>
                    <a:pt x="1739368" y="19547"/>
                  </a:lnTo>
                  <a:close/>
                  <a:moveTo>
                    <a:pt x="1722746" y="1004"/>
                  </a:moveTo>
                  <a:cubicBezTo>
                    <a:pt x="1724057" y="1004"/>
                    <a:pt x="1725125" y="1472"/>
                    <a:pt x="1725948" y="2407"/>
                  </a:cubicBezTo>
                  <a:cubicBezTo>
                    <a:pt x="1726771" y="3341"/>
                    <a:pt x="1727183" y="4618"/>
                    <a:pt x="1727183" y="6237"/>
                  </a:cubicBezTo>
                  <a:cubicBezTo>
                    <a:pt x="1727183" y="7827"/>
                    <a:pt x="1726771" y="9111"/>
                    <a:pt x="1725948" y="10087"/>
                  </a:cubicBezTo>
                  <a:cubicBezTo>
                    <a:pt x="1725125" y="11064"/>
                    <a:pt x="1724085" y="11552"/>
                    <a:pt x="1722829" y="11552"/>
                  </a:cubicBezTo>
                  <a:cubicBezTo>
                    <a:pt x="1721462" y="11552"/>
                    <a:pt x="1720388" y="11036"/>
                    <a:pt x="1719606" y="10004"/>
                  </a:cubicBezTo>
                  <a:cubicBezTo>
                    <a:pt x="1718825" y="8971"/>
                    <a:pt x="1718434" y="7716"/>
                    <a:pt x="1718434" y="6237"/>
                  </a:cubicBezTo>
                  <a:cubicBezTo>
                    <a:pt x="1718434" y="4730"/>
                    <a:pt x="1718818" y="3481"/>
                    <a:pt x="1719585" y="2490"/>
                  </a:cubicBezTo>
                  <a:cubicBezTo>
                    <a:pt x="1720353" y="1500"/>
                    <a:pt x="1721406" y="1004"/>
                    <a:pt x="1722746" y="1004"/>
                  </a:cubicBezTo>
                  <a:close/>
                  <a:moveTo>
                    <a:pt x="1551296" y="1004"/>
                  </a:moveTo>
                  <a:cubicBezTo>
                    <a:pt x="1552607" y="1004"/>
                    <a:pt x="1553675" y="1472"/>
                    <a:pt x="1554498" y="2407"/>
                  </a:cubicBezTo>
                  <a:cubicBezTo>
                    <a:pt x="1555321" y="3341"/>
                    <a:pt x="1555733" y="4618"/>
                    <a:pt x="1555733" y="6237"/>
                  </a:cubicBezTo>
                  <a:cubicBezTo>
                    <a:pt x="1555733" y="7827"/>
                    <a:pt x="1555321" y="9111"/>
                    <a:pt x="1554498" y="10087"/>
                  </a:cubicBezTo>
                  <a:cubicBezTo>
                    <a:pt x="1553675" y="11064"/>
                    <a:pt x="1552635" y="11552"/>
                    <a:pt x="1551379" y="11552"/>
                  </a:cubicBezTo>
                  <a:cubicBezTo>
                    <a:pt x="1550012" y="11552"/>
                    <a:pt x="1548938" y="11036"/>
                    <a:pt x="1548156" y="10004"/>
                  </a:cubicBezTo>
                  <a:cubicBezTo>
                    <a:pt x="1547375" y="8971"/>
                    <a:pt x="1546984" y="7716"/>
                    <a:pt x="1546984" y="6237"/>
                  </a:cubicBezTo>
                  <a:cubicBezTo>
                    <a:pt x="1546984" y="4730"/>
                    <a:pt x="1547368" y="3481"/>
                    <a:pt x="1548135" y="2490"/>
                  </a:cubicBezTo>
                  <a:cubicBezTo>
                    <a:pt x="1548903" y="1500"/>
                    <a:pt x="1549956" y="1004"/>
                    <a:pt x="1551296" y="1004"/>
                  </a:cubicBezTo>
                  <a:close/>
                  <a:moveTo>
                    <a:pt x="1303646" y="1004"/>
                  </a:moveTo>
                  <a:cubicBezTo>
                    <a:pt x="1304957" y="1004"/>
                    <a:pt x="1306025" y="1472"/>
                    <a:pt x="1306848" y="2407"/>
                  </a:cubicBezTo>
                  <a:cubicBezTo>
                    <a:pt x="1307671" y="3341"/>
                    <a:pt x="1308083" y="4618"/>
                    <a:pt x="1308083" y="6237"/>
                  </a:cubicBezTo>
                  <a:cubicBezTo>
                    <a:pt x="1308083" y="7827"/>
                    <a:pt x="1307671" y="9111"/>
                    <a:pt x="1306848" y="10087"/>
                  </a:cubicBezTo>
                  <a:cubicBezTo>
                    <a:pt x="1306025" y="11064"/>
                    <a:pt x="1304985" y="11552"/>
                    <a:pt x="1303729" y="11552"/>
                  </a:cubicBezTo>
                  <a:cubicBezTo>
                    <a:pt x="1302362" y="11552"/>
                    <a:pt x="1301288" y="11036"/>
                    <a:pt x="1300506" y="10004"/>
                  </a:cubicBezTo>
                  <a:cubicBezTo>
                    <a:pt x="1299725" y="8971"/>
                    <a:pt x="1299334" y="7716"/>
                    <a:pt x="1299334" y="6237"/>
                  </a:cubicBezTo>
                  <a:cubicBezTo>
                    <a:pt x="1299334" y="4730"/>
                    <a:pt x="1299718" y="3481"/>
                    <a:pt x="1300485" y="2490"/>
                  </a:cubicBezTo>
                  <a:cubicBezTo>
                    <a:pt x="1301253" y="1500"/>
                    <a:pt x="1302306" y="1004"/>
                    <a:pt x="1303646" y="1004"/>
                  </a:cubicBezTo>
                  <a:close/>
                  <a:moveTo>
                    <a:pt x="560696" y="1004"/>
                  </a:moveTo>
                  <a:cubicBezTo>
                    <a:pt x="562007" y="1004"/>
                    <a:pt x="563075" y="1472"/>
                    <a:pt x="563898" y="2407"/>
                  </a:cubicBezTo>
                  <a:cubicBezTo>
                    <a:pt x="564721" y="3341"/>
                    <a:pt x="565133" y="4618"/>
                    <a:pt x="565133" y="6237"/>
                  </a:cubicBezTo>
                  <a:cubicBezTo>
                    <a:pt x="565133" y="7827"/>
                    <a:pt x="564721" y="9111"/>
                    <a:pt x="563898" y="10087"/>
                  </a:cubicBezTo>
                  <a:cubicBezTo>
                    <a:pt x="563075" y="11064"/>
                    <a:pt x="562035" y="11552"/>
                    <a:pt x="560779" y="11552"/>
                  </a:cubicBezTo>
                  <a:cubicBezTo>
                    <a:pt x="559412" y="11552"/>
                    <a:pt x="558338" y="11036"/>
                    <a:pt x="557556" y="10004"/>
                  </a:cubicBezTo>
                  <a:cubicBezTo>
                    <a:pt x="556775" y="8971"/>
                    <a:pt x="556384" y="7716"/>
                    <a:pt x="556384" y="6237"/>
                  </a:cubicBezTo>
                  <a:cubicBezTo>
                    <a:pt x="556384" y="4730"/>
                    <a:pt x="556768" y="3481"/>
                    <a:pt x="557535" y="2490"/>
                  </a:cubicBezTo>
                  <a:cubicBezTo>
                    <a:pt x="558303" y="1500"/>
                    <a:pt x="559356" y="1004"/>
                    <a:pt x="560696" y="1004"/>
                  </a:cubicBezTo>
                  <a:close/>
                  <a:moveTo>
                    <a:pt x="1449851" y="921"/>
                  </a:moveTo>
                  <a:lnTo>
                    <a:pt x="1458097" y="921"/>
                  </a:lnTo>
                  <a:lnTo>
                    <a:pt x="1458097" y="37379"/>
                  </a:lnTo>
                  <a:cubicBezTo>
                    <a:pt x="1458097" y="42318"/>
                    <a:pt x="1459248" y="46120"/>
                    <a:pt x="1461550" y="48785"/>
                  </a:cubicBezTo>
                  <a:cubicBezTo>
                    <a:pt x="1463852" y="51450"/>
                    <a:pt x="1467152" y="52783"/>
                    <a:pt x="1471449" y="52783"/>
                  </a:cubicBezTo>
                  <a:cubicBezTo>
                    <a:pt x="1475830" y="52783"/>
                    <a:pt x="1479242" y="51415"/>
                    <a:pt x="1481684" y="48680"/>
                  </a:cubicBezTo>
                  <a:cubicBezTo>
                    <a:pt x="1484125" y="45946"/>
                    <a:pt x="1485346" y="42179"/>
                    <a:pt x="1485346" y="37379"/>
                  </a:cubicBezTo>
                  <a:lnTo>
                    <a:pt x="1485346" y="921"/>
                  </a:lnTo>
                  <a:lnTo>
                    <a:pt x="1493592" y="921"/>
                  </a:lnTo>
                  <a:lnTo>
                    <a:pt x="1493592" y="38383"/>
                  </a:lnTo>
                  <a:cubicBezTo>
                    <a:pt x="1493592" y="43853"/>
                    <a:pt x="1492518" y="48227"/>
                    <a:pt x="1490369" y="51506"/>
                  </a:cubicBezTo>
                  <a:cubicBezTo>
                    <a:pt x="1488220" y="54785"/>
                    <a:pt x="1485486" y="57080"/>
                    <a:pt x="1482165" y="58391"/>
                  </a:cubicBezTo>
                  <a:cubicBezTo>
                    <a:pt x="1478844" y="59703"/>
                    <a:pt x="1475244" y="60359"/>
                    <a:pt x="1471366" y="60359"/>
                  </a:cubicBezTo>
                  <a:cubicBezTo>
                    <a:pt x="1464361" y="60359"/>
                    <a:pt x="1459024" y="58489"/>
                    <a:pt x="1455355" y="54750"/>
                  </a:cubicBezTo>
                  <a:cubicBezTo>
                    <a:pt x="1451685" y="51011"/>
                    <a:pt x="1449851" y="45555"/>
                    <a:pt x="1449851" y="38383"/>
                  </a:cubicBezTo>
                  <a:close/>
                  <a:moveTo>
                    <a:pt x="1261402" y="921"/>
                  </a:moveTo>
                  <a:lnTo>
                    <a:pt x="1269313" y="921"/>
                  </a:lnTo>
                  <a:lnTo>
                    <a:pt x="1269313" y="34867"/>
                  </a:lnTo>
                  <a:lnTo>
                    <a:pt x="1284549" y="19547"/>
                  </a:lnTo>
                  <a:lnTo>
                    <a:pt x="1295265" y="19547"/>
                  </a:lnTo>
                  <a:lnTo>
                    <a:pt x="1280196" y="33863"/>
                  </a:lnTo>
                  <a:lnTo>
                    <a:pt x="1296897" y="59396"/>
                  </a:lnTo>
                  <a:lnTo>
                    <a:pt x="1287144" y="59396"/>
                  </a:lnTo>
                  <a:lnTo>
                    <a:pt x="1274629" y="39262"/>
                  </a:lnTo>
                  <a:lnTo>
                    <a:pt x="1269313" y="44495"/>
                  </a:lnTo>
                  <a:lnTo>
                    <a:pt x="1269313" y="59396"/>
                  </a:lnTo>
                  <a:lnTo>
                    <a:pt x="1261402" y="59396"/>
                  </a:lnTo>
                  <a:close/>
                  <a:moveTo>
                    <a:pt x="698924" y="921"/>
                  </a:moveTo>
                  <a:lnTo>
                    <a:pt x="707170" y="921"/>
                  </a:lnTo>
                  <a:lnTo>
                    <a:pt x="707170" y="51694"/>
                  </a:lnTo>
                  <a:lnTo>
                    <a:pt x="736220" y="51694"/>
                  </a:lnTo>
                  <a:lnTo>
                    <a:pt x="736220" y="59396"/>
                  </a:lnTo>
                  <a:lnTo>
                    <a:pt x="698924" y="59396"/>
                  </a:lnTo>
                  <a:close/>
                  <a:moveTo>
                    <a:pt x="384599" y="921"/>
                  </a:moveTo>
                  <a:lnTo>
                    <a:pt x="422481" y="921"/>
                  </a:lnTo>
                  <a:lnTo>
                    <a:pt x="422481" y="8664"/>
                  </a:lnTo>
                  <a:lnTo>
                    <a:pt x="392845" y="8664"/>
                  </a:lnTo>
                  <a:lnTo>
                    <a:pt x="392845" y="26119"/>
                  </a:lnTo>
                  <a:lnTo>
                    <a:pt x="421058" y="26119"/>
                  </a:lnTo>
                  <a:lnTo>
                    <a:pt x="421058" y="33863"/>
                  </a:lnTo>
                  <a:lnTo>
                    <a:pt x="392845" y="33863"/>
                  </a:lnTo>
                  <a:lnTo>
                    <a:pt x="392845" y="59396"/>
                  </a:lnTo>
                  <a:lnTo>
                    <a:pt x="384599" y="59396"/>
                  </a:lnTo>
                  <a:close/>
                  <a:moveTo>
                    <a:pt x="232995" y="921"/>
                  </a:moveTo>
                  <a:lnTo>
                    <a:pt x="240864" y="921"/>
                  </a:lnTo>
                  <a:lnTo>
                    <a:pt x="240864" y="59396"/>
                  </a:lnTo>
                  <a:lnTo>
                    <a:pt x="232995" y="59396"/>
                  </a:lnTo>
                  <a:close/>
                  <a:moveTo>
                    <a:pt x="89827" y="921"/>
                  </a:moveTo>
                  <a:lnTo>
                    <a:pt x="97738" y="921"/>
                  </a:lnTo>
                  <a:lnTo>
                    <a:pt x="97738" y="26412"/>
                  </a:lnTo>
                  <a:lnTo>
                    <a:pt x="97905" y="26412"/>
                  </a:lnTo>
                  <a:cubicBezTo>
                    <a:pt x="99049" y="24263"/>
                    <a:pt x="100528" y="22422"/>
                    <a:pt x="102342" y="20887"/>
                  </a:cubicBezTo>
                  <a:cubicBezTo>
                    <a:pt x="104156" y="19352"/>
                    <a:pt x="106793" y="18585"/>
                    <a:pt x="110253" y="18585"/>
                  </a:cubicBezTo>
                  <a:cubicBezTo>
                    <a:pt x="114383" y="18585"/>
                    <a:pt x="117760" y="19812"/>
                    <a:pt x="120383" y="22268"/>
                  </a:cubicBezTo>
                  <a:cubicBezTo>
                    <a:pt x="123006" y="24724"/>
                    <a:pt x="124318" y="28072"/>
                    <a:pt x="124318" y="32314"/>
                  </a:cubicBezTo>
                  <a:lnTo>
                    <a:pt x="124318" y="59396"/>
                  </a:lnTo>
                  <a:lnTo>
                    <a:pt x="116406" y="59396"/>
                  </a:lnTo>
                  <a:lnTo>
                    <a:pt x="116406" y="35118"/>
                  </a:lnTo>
                  <a:cubicBezTo>
                    <a:pt x="116406" y="32440"/>
                    <a:pt x="115806" y="30242"/>
                    <a:pt x="114607" y="28526"/>
                  </a:cubicBezTo>
                  <a:cubicBezTo>
                    <a:pt x="113407" y="26810"/>
                    <a:pt x="111467" y="25952"/>
                    <a:pt x="108788" y="25952"/>
                  </a:cubicBezTo>
                  <a:cubicBezTo>
                    <a:pt x="105523" y="25952"/>
                    <a:pt x="102865" y="27389"/>
                    <a:pt x="100814" y="30263"/>
                  </a:cubicBezTo>
                  <a:cubicBezTo>
                    <a:pt x="98763" y="33137"/>
                    <a:pt x="97738" y="36793"/>
                    <a:pt x="97738" y="41230"/>
                  </a:cubicBezTo>
                  <a:lnTo>
                    <a:pt x="97738" y="59396"/>
                  </a:lnTo>
                  <a:lnTo>
                    <a:pt x="89827" y="59396"/>
                  </a:lnTo>
                  <a:close/>
                  <a:moveTo>
                    <a:pt x="1165649" y="837"/>
                  </a:moveTo>
                  <a:lnTo>
                    <a:pt x="1189048" y="837"/>
                  </a:lnTo>
                  <a:cubicBezTo>
                    <a:pt x="1192871" y="837"/>
                    <a:pt x="1196122" y="1534"/>
                    <a:pt x="1198801" y="2930"/>
                  </a:cubicBezTo>
                  <a:cubicBezTo>
                    <a:pt x="1201480" y="4325"/>
                    <a:pt x="1203482" y="6209"/>
                    <a:pt x="1204807" y="8581"/>
                  </a:cubicBezTo>
                  <a:cubicBezTo>
                    <a:pt x="1206133" y="10953"/>
                    <a:pt x="1206796" y="13576"/>
                    <a:pt x="1206796" y="16450"/>
                  </a:cubicBezTo>
                  <a:cubicBezTo>
                    <a:pt x="1206796" y="21724"/>
                    <a:pt x="1204926" y="25973"/>
                    <a:pt x="1201187" y="29196"/>
                  </a:cubicBezTo>
                  <a:cubicBezTo>
                    <a:pt x="1197447" y="32419"/>
                    <a:pt x="1192494" y="34030"/>
                    <a:pt x="1186327" y="34030"/>
                  </a:cubicBezTo>
                  <a:lnTo>
                    <a:pt x="1173895" y="34030"/>
                  </a:lnTo>
                  <a:lnTo>
                    <a:pt x="1173895" y="59396"/>
                  </a:lnTo>
                  <a:lnTo>
                    <a:pt x="1165649" y="59396"/>
                  </a:lnTo>
                  <a:close/>
                  <a:moveTo>
                    <a:pt x="341179" y="0"/>
                  </a:moveTo>
                  <a:cubicBezTo>
                    <a:pt x="343300" y="0"/>
                    <a:pt x="345406" y="390"/>
                    <a:pt x="347499" y="1172"/>
                  </a:cubicBezTo>
                  <a:lnTo>
                    <a:pt x="347499" y="8288"/>
                  </a:lnTo>
                  <a:cubicBezTo>
                    <a:pt x="345295" y="7506"/>
                    <a:pt x="343704" y="7116"/>
                    <a:pt x="342727" y="7116"/>
                  </a:cubicBezTo>
                  <a:cubicBezTo>
                    <a:pt x="340718" y="7116"/>
                    <a:pt x="339211" y="7750"/>
                    <a:pt x="338207" y="9020"/>
                  </a:cubicBezTo>
                  <a:cubicBezTo>
                    <a:pt x="337202" y="10290"/>
                    <a:pt x="336700" y="11999"/>
                    <a:pt x="336700" y="14148"/>
                  </a:cubicBezTo>
                  <a:lnTo>
                    <a:pt x="336700" y="19547"/>
                  </a:lnTo>
                  <a:lnTo>
                    <a:pt x="347499" y="19547"/>
                  </a:lnTo>
                  <a:lnTo>
                    <a:pt x="347499" y="26203"/>
                  </a:lnTo>
                  <a:lnTo>
                    <a:pt x="336700" y="26203"/>
                  </a:lnTo>
                  <a:lnTo>
                    <a:pt x="336700" y="59396"/>
                  </a:lnTo>
                  <a:lnTo>
                    <a:pt x="328831" y="59396"/>
                  </a:lnTo>
                  <a:lnTo>
                    <a:pt x="328831" y="26203"/>
                  </a:lnTo>
                  <a:lnTo>
                    <a:pt x="322133" y="26203"/>
                  </a:lnTo>
                  <a:lnTo>
                    <a:pt x="322133" y="19547"/>
                  </a:lnTo>
                  <a:lnTo>
                    <a:pt x="328831" y="19547"/>
                  </a:lnTo>
                  <a:lnTo>
                    <a:pt x="328831" y="11301"/>
                  </a:lnTo>
                  <a:cubicBezTo>
                    <a:pt x="328831" y="7534"/>
                    <a:pt x="329898" y="4709"/>
                    <a:pt x="332033" y="2825"/>
                  </a:cubicBezTo>
                  <a:cubicBezTo>
                    <a:pt x="334168" y="941"/>
                    <a:pt x="337216" y="0"/>
                    <a:pt x="341179" y="0"/>
                  </a:cubicBezTo>
                  <a:close/>
                  <a:moveTo>
                    <a:pt x="20845" y="0"/>
                  </a:moveTo>
                  <a:cubicBezTo>
                    <a:pt x="24417" y="0"/>
                    <a:pt x="27500" y="432"/>
                    <a:pt x="30095" y="1297"/>
                  </a:cubicBezTo>
                  <a:cubicBezTo>
                    <a:pt x="32691" y="2162"/>
                    <a:pt x="35411" y="3320"/>
                    <a:pt x="38258" y="4771"/>
                  </a:cubicBezTo>
                  <a:lnTo>
                    <a:pt x="38258" y="14650"/>
                  </a:lnTo>
                  <a:cubicBezTo>
                    <a:pt x="32342" y="9906"/>
                    <a:pt x="26593" y="7534"/>
                    <a:pt x="21012" y="7534"/>
                  </a:cubicBezTo>
                  <a:cubicBezTo>
                    <a:pt x="17664" y="7534"/>
                    <a:pt x="14824" y="8322"/>
                    <a:pt x="12494" y="9899"/>
                  </a:cubicBezTo>
                  <a:cubicBezTo>
                    <a:pt x="10164" y="11476"/>
                    <a:pt x="8999" y="13464"/>
                    <a:pt x="8999" y="15864"/>
                  </a:cubicBezTo>
                  <a:cubicBezTo>
                    <a:pt x="8999" y="17985"/>
                    <a:pt x="9885" y="19701"/>
                    <a:pt x="11657" y="21012"/>
                  </a:cubicBezTo>
                  <a:cubicBezTo>
                    <a:pt x="13429" y="22324"/>
                    <a:pt x="17008" y="23635"/>
                    <a:pt x="22394" y="24947"/>
                  </a:cubicBezTo>
                  <a:cubicBezTo>
                    <a:pt x="26189" y="25868"/>
                    <a:pt x="29433" y="26914"/>
                    <a:pt x="32126" y="28086"/>
                  </a:cubicBezTo>
                  <a:cubicBezTo>
                    <a:pt x="34818" y="29258"/>
                    <a:pt x="37079" y="30961"/>
                    <a:pt x="38907" y="33193"/>
                  </a:cubicBezTo>
                  <a:cubicBezTo>
                    <a:pt x="40734" y="35425"/>
                    <a:pt x="41648" y="38272"/>
                    <a:pt x="41648" y="41732"/>
                  </a:cubicBezTo>
                  <a:cubicBezTo>
                    <a:pt x="41648" y="45416"/>
                    <a:pt x="40623" y="48666"/>
                    <a:pt x="38572" y="51485"/>
                  </a:cubicBezTo>
                  <a:cubicBezTo>
                    <a:pt x="36521" y="54303"/>
                    <a:pt x="33772" y="56487"/>
                    <a:pt x="30326" y="58036"/>
                  </a:cubicBezTo>
                  <a:cubicBezTo>
                    <a:pt x="26879" y="59584"/>
                    <a:pt x="23203" y="60359"/>
                    <a:pt x="19296" y="60359"/>
                  </a:cubicBezTo>
                  <a:cubicBezTo>
                    <a:pt x="15334" y="60359"/>
                    <a:pt x="11866" y="59752"/>
                    <a:pt x="8894" y="58538"/>
                  </a:cubicBezTo>
                  <a:cubicBezTo>
                    <a:pt x="5922" y="57324"/>
                    <a:pt x="2958" y="55810"/>
                    <a:pt x="0" y="53996"/>
                  </a:cubicBezTo>
                  <a:lnTo>
                    <a:pt x="0" y="43950"/>
                  </a:lnTo>
                  <a:cubicBezTo>
                    <a:pt x="2985" y="46295"/>
                    <a:pt x="6083" y="48311"/>
                    <a:pt x="9292" y="49999"/>
                  </a:cubicBezTo>
                  <a:cubicBezTo>
                    <a:pt x="12501" y="51687"/>
                    <a:pt x="16087" y="52531"/>
                    <a:pt x="20050" y="52531"/>
                  </a:cubicBezTo>
                  <a:cubicBezTo>
                    <a:pt x="23482" y="52531"/>
                    <a:pt x="26454" y="51562"/>
                    <a:pt x="28965" y="49622"/>
                  </a:cubicBezTo>
                  <a:cubicBezTo>
                    <a:pt x="31477" y="47683"/>
                    <a:pt x="32732" y="45374"/>
                    <a:pt x="32732" y="42695"/>
                  </a:cubicBezTo>
                  <a:cubicBezTo>
                    <a:pt x="32732" y="39988"/>
                    <a:pt x="31553" y="37902"/>
                    <a:pt x="29195" y="36437"/>
                  </a:cubicBezTo>
                  <a:cubicBezTo>
                    <a:pt x="26837" y="34972"/>
                    <a:pt x="23482" y="33737"/>
                    <a:pt x="19129" y="32733"/>
                  </a:cubicBezTo>
                  <a:cubicBezTo>
                    <a:pt x="15752" y="31868"/>
                    <a:pt x="12990" y="31030"/>
                    <a:pt x="10841" y="30221"/>
                  </a:cubicBezTo>
                  <a:cubicBezTo>
                    <a:pt x="8692" y="29412"/>
                    <a:pt x="6808" y="28337"/>
                    <a:pt x="5190" y="26998"/>
                  </a:cubicBezTo>
                  <a:cubicBezTo>
                    <a:pt x="3571" y="25659"/>
                    <a:pt x="2316" y="24201"/>
                    <a:pt x="1423" y="22624"/>
                  </a:cubicBezTo>
                  <a:cubicBezTo>
                    <a:pt x="530" y="21047"/>
                    <a:pt x="83" y="18989"/>
                    <a:pt x="83" y="16450"/>
                  </a:cubicBezTo>
                  <a:cubicBezTo>
                    <a:pt x="83" y="11622"/>
                    <a:pt x="2002" y="7674"/>
                    <a:pt x="5839" y="4604"/>
                  </a:cubicBezTo>
                  <a:cubicBezTo>
                    <a:pt x="9676" y="1534"/>
                    <a:pt x="14678" y="0"/>
                    <a:pt x="20845" y="0"/>
                  </a:cubicBezTo>
                  <a:close/>
                </a:path>
              </a:pathLst>
            </a:custGeom>
            <a:solidFill>
              <a:schemeClr val="accent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700" dirty="0">
                <a:solidFill>
                  <a:schemeClr val="bg1"/>
                </a:solidFill>
                <a:latin typeface="Abadi" panose="020B0604020104020204" pitchFamily="34" charset="0"/>
                <a:ea typeface="微软雅黑" panose="020B0503020204020204" charset="-122"/>
              </a:endParaRPr>
            </a:p>
          </p:txBody>
        </p:sp>
        <p:grpSp>
          <p:nvGrpSpPr>
            <p:cNvPr id="11" name="组合 10"/>
            <p:cNvGrpSpPr/>
            <p:nvPr/>
          </p:nvGrpSpPr>
          <p:grpSpPr>
            <a:xfrm>
              <a:off x="9650003" y="315165"/>
              <a:ext cx="518408" cy="517198"/>
              <a:chOff x="9650003" y="315165"/>
              <a:chExt cx="518408" cy="517198"/>
            </a:xfrm>
          </p:grpSpPr>
          <p:sp>
            <p:nvSpPr>
              <p:cNvPr id="13" name="PA-任意多边形 8"/>
              <p:cNvSpPr>
                <a:spLocks noEditPoints="1"/>
              </p:cNvSpPr>
              <p:nvPr>
                <p:custDataLst>
                  <p:tags r:id="rId5"/>
                </p:custDataLst>
              </p:nvPr>
            </p:nvSpPr>
            <p:spPr bwMode="auto">
              <a:xfrm>
                <a:off x="9650003" y="315165"/>
                <a:ext cx="518408" cy="517198"/>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solidFill>
                <a:schemeClr val="accent1"/>
              </a:solidFill>
              <a:ln>
                <a:noFill/>
              </a:ln>
            </p:spPr>
            <p:txBody>
              <a:bodyPr vert="horz" wrap="square" lIns="91440" tIns="45720" rIns="91440" bIns="45720" numCol="1" anchor="t" anchorCtr="0" compatLnSpc="1"/>
              <a:lstStyle/>
              <a:p>
                <a:endParaRPr lang="zh-CN" altLang="en-US">
                  <a:solidFill>
                    <a:srgbClr val="FF0000"/>
                  </a:solidFill>
                </a:endParaRPr>
              </a:p>
            </p:txBody>
          </p:sp>
          <p:sp>
            <p:nvSpPr>
              <p:cNvPr id="14" name="PA-任意多边形 42"/>
              <p:cNvSpPr>
                <a:spLocks noEditPoints="1"/>
              </p:cNvSpPr>
              <p:nvPr>
                <p:custDataLst>
                  <p:tags r:id="rId6"/>
                </p:custDataLst>
              </p:nvPr>
            </p:nvSpPr>
            <p:spPr bwMode="auto">
              <a:xfrm>
                <a:off x="9717674" y="382231"/>
                <a:ext cx="382462" cy="381856"/>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solidFill>
                <a:schemeClr val="accent1"/>
              </a:solidFill>
              <a:ln>
                <a:noFill/>
              </a:ln>
            </p:spPr>
            <p:txBody>
              <a:bodyPr vert="horz" wrap="square" lIns="91440" tIns="45720" rIns="91440" bIns="45720" numCol="1" anchor="t" anchorCtr="0" compatLnSpc="1"/>
              <a:lstStyle/>
              <a:p>
                <a:endParaRPr lang="zh-CN" altLang="en-US">
                  <a:solidFill>
                    <a:srgbClr val="FF0000"/>
                  </a:solidFill>
                </a:endParaRPr>
              </a:p>
            </p:txBody>
          </p:sp>
          <p:sp>
            <p:nvSpPr>
              <p:cNvPr id="15" name="PA-任意多边形 43"/>
              <p:cNvSpPr>
                <a:spLocks noEditPoints="1"/>
              </p:cNvSpPr>
              <p:nvPr>
                <p:custDataLst>
                  <p:tags r:id="rId7"/>
                </p:custDataLst>
              </p:nvPr>
            </p:nvSpPr>
            <p:spPr bwMode="auto">
              <a:xfrm>
                <a:off x="10065092" y="420296"/>
                <a:ext cx="42294" cy="50753"/>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solidFill>
                <a:schemeClr val="accent1"/>
              </a:solidFill>
              <a:ln>
                <a:noFill/>
              </a:ln>
            </p:spPr>
            <p:txBody>
              <a:bodyPr vert="horz" wrap="square" lIns="91440" tIns="45720" rIns="91440" bIns="45720" numCol="1" anchor="t" anchorCtr="0" compatLnSpc="1"/>
              <a:lstStyle/>
              <a:p>
                <a:endParaRPr lang="zh-CN" altLang="en-US">
                  <a:solidFill>
                    <a:srgbClr val="FF0000"/>
                  </a:solidFill>
                </a:endParaRPr>
              </a:p>
            </p:txBody>
          </p:sp>
          <p:sp>
            <p:nvSpPr>
              <p:cNvPr id="16" name="PA-任意多边形 44"/>
              <p:cNvSpPr/>
              <p:nvPr>
                <p:custDataLst>
                  <p:tags r:id="rId8"/>
                </p:custDataLst>
              </p:nvPr>
            </p:nvSpPr>
            <p:spPr bwMode="auto">
              <a:xfrm>
                <a:off x="9670546" y="516364"/>
                <a:ext cx="40481" cy="43503"/>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solidFill>
                <a:schemeClr val="accent1"/>
              </a:solidFill>
              <a:ln>
                <a:noFill/>
              </a:ln>
            </p:spPr>
            <p:txBody>
              <a:bodyPr vert="horz" wrap="square" lIns="91440" tIns="45720" rIns="91440" bIns="45720" numCol="1" anchor="t" anchorCtr="0" compatLnSpc="1"/>
              <a:lstStyle/>
              <a:p>
                <a:endParaRPr lang="zh-CN" altLang="en-US">
                  <a:solidFill>
                    <a:srgbClr val="FF0000"/>
                  </a:solidFill>
                </a:endParaRPr>
              </a:p>
            </p:txBody>
          </p:sp>
          <p:sp>
            <p:nvSpPr>
              <p:cNvPr id="17" name="PA-任意多边形 45"/>
              <p:cNvSpPr/>
              <p:nvPr>
                <p:custDataLst>
                  <p:tags r:id="rId9"/>
                </p:custDataLst>
              </p:nvPr>
            </p:nvSpPr>
            <p:spPr bwMode="auto">
              <a:xfrm>
                <a:off x="10025214" y="377398"/>
                <a:ext cx="44107" cy="47128"/>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solidFill>
                <a:schemeClr val="accent1"/>
              </a:solidFill>
              <a:ln>
                <a:noFill/>
              </a:ln>
            </p:spPr>
            <p:txBody>
              <a:bodyPr vert="horz" wrap="square" lIns="91440" tIns="45720" rIns="91440" bIns="45720" numCol="1" anchor="t" anchorCtr="0" compatLnSpc="1"/>
              <a:lstStyle/>
              <a:p>
                <a:endParaRPr lang="zh-CN" altLang="en-US">
                  <a:solidFill>
                    <a:srgbClr val="FF0000"/>
                  </a:solidFill>
                </a:endParaRPr>
              </a:p>
            </p:txBody>
          </p:sp>
          <p:sp>
            <p:nvSpPr>
              <p:cNvPr id="18" name="PA-任意多边形 46"/>
              <p:cNvSpPr/>
              <p:nvPr>
                <p:custDataLst>
                  <p:tags r:id="rId10"/>
                </p:custDataLst>
              </p:nvPr>
            </p:nvSpPr>
            <p:spPr bwMode="auto">
              <a:xfrm>
                <a:off x="9670546" y="584035"/>
                <a:ext cx="38065" cy="36252"/>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solidFill>
                <a:schemeClr val="accent1"/>
              </a:solidFill>
              <a:ln>
                <a:noFill/>
              </a:ln>
            </p:spPr>
            <p:txBody>
              <a:bodyPr vert="horz" wrap="square" lIns="91440" tIns="45720" rIns="91440" bIns="45720" numCol="1" anchor="t" anchorCtr="0" compatLnSpc="1"/>
              <a:lstStyle/>
              <a:p>
                <a:endParaRPr lang="zh-CN" altLang="en-US">
                  <a:solidFill>
                    <a:srgbClr val="FF0000"/>
                  </a:solidFill>
                </a:endParaRPr>
              </a:p>
            </p:txBody>
          </p:sp>
          <p:sp>
            <p:nvSpPr>
              <p:cNvPr id="19" name="PA-任意多边形 47"/>
              <p:cNvSpPr>
                <a:spLocks noEditPoints="1"/>
              </p:cNvSpPr>
              <p:nvPr>
                <p:custDataLst>
                  <p:tags r:id="rId11"/>
                </p:custDataLst>
              </p:nvPr>
            </p:nvSpPr>
            <p:spPr bwMode="auto">
              <a:xfrm>
                <a:off x="9864496" y="772547"/>
                <a:ext cx="26585" cy="38065"/>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solidFill>
                <a:schemeClr val="accent1"/>
              </a:solidFill>
              <a:ln>
                <a:noFill/>
              </a:ln>
            </p:spPr>
            <p:txBody>
              <a:bodyPr vert="horz" wrap="square" lIns="91440" tIns="45720" rIns="91440" bIns="45720" numCol="1" anchor="t" anchorCtr="0" compatLnSpc="1"/>
              <a:lstStyle/>
              <a:p>
                <a:endParaRPr lang="zh-CN" altLang="en-US">
                  <a:solidFill>
                    <a:srgbClr val="FF0000"/>
                  </a:solidFill>
                </a:endParaRPr>
              </a:p>
            </p:txBody>
          </p:sp>
          <p:sp>
            <p:nvSpPr>
              <p:cNvPr id="20" name="PA-任意多边形 48"/>
              <p:cNvSpPr>
                <a:spLocks noEditPoints="1"/>
              </p:cNvSpPr>
              <p:nvPr>
                <p:custDataLst>
                  <p:tags r:id="rId12"/>
                </p:custDataLst>
              </p:nvPr>
            </p:nvSpPr>
            <p:spPr bwMode="auto">
              <a:xfrm>
                <a:off x="9685651" y="644456"/>
                <a:ext cx="39273" cy="338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solidFill>
                <a:schemeClr val="accent1"/>
              </a:solidFill>
              <a:ln>
                <a:noFill/>
              </a:ln>
            </p:spPr>
            <p:txBody>
              <a:bodyPr vert="horz" wrap="square" lIns="91440" tIns="45720" rIns="91440" bIns="45720" numCol="1" anchor="t" anchorCtr="0" compatLnSpc="1"/>
              <a:lstStyle/>
              <a:p>
                <a:endParaRPr lang="zh-CN" altLang="en-US">
                  <a:solidFill>
                    <a:srgbClr val="FF0000"/>
                  </a:solidFill>
                </a:endParaRPr>
              </a:p>
            </p:txBody>
          </p:sp>
          <p:sp>
            <p:nvSpPr>
              <p:cNvPr id="21" name="PA-任意多边形 49"/>
              <p:cNvSpPr/>
              <p:nvPr>
                <p:custDataLst>
                  <p:tags r:id="rId13"/>
                </p:custDataLst>
              </p:nvPr>
            </p:nvSpPr>
            <p:spPr bwMode="auto">
              <a:xfrm>
                <a:off x="9708611" y="414858"/>
                <a:ext cx="46524" cy="50753"/>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solidFill>
                <a:schemeClr val="accent1"/>
              </a:solidFill>
              <a:ln>
                <a:noFill/>
              </a:ln>
            </p:spPr>
            <p:txBody>
              <a:bodyPr vert="horz" wrap="square" lIns="91440" tIns="45720" rIns="91440" bIns="45720" numCol="1" anchor="t" anchorCtr="0" compatLnSpc="1"/>
              <a:lstStyle/>
              <a:p>
                <a:endParaRPr lang="zh-CN" altLang="en-US">
                  <a:solidFill>
                    <a:srgbClr val="FF0000"/>
                  </a:solidFill>
                </a:endParaRPr>
              </a:p>
            </p:txBody>
          </p:sp>
          <p:sp>
            <p:nvSpPr>
              <p:cNvPr id="22" name="PA-任意多边形 50"/>
              <p:cNvSpPr>
                <a:spLocks noEditPoints="1"/>
              </p:cNvSpPr>
              <p:nvPr>
                <p:custDataLst>
                  <p:tags r:id="rId14"/>
                </p:custDataLst>
              </p:nvPr>
            </p:nvSpPr>
            <p:spPr bwMode="auto">
              <a:xfrm>
                <a:off x="9981712" y="756234"/>
                <a:ext cx="32627" cy="37461"/>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solidFill>
                <a:schemeClr val="accent1"/>
              </a:solidFill>
              <a:ln>
                <a:noFill/>
              </a:ln>
            </p:spPr>
            <p:txBody>
              <a:bodyPr vert="horz" wrap="square" lIns="91440" tIns="45720" rIns="91440" bIns="45720" numCol="1" anchor="t" anchorCtr="0" compatLnSpc="1"/>
              <a:lstStyle/>
              <a:p>
                <a:endParaRPr lang="zh-CN" altLang="en-US">
                  <a:solidFill>
                    <a:srgbClr val="FF0000"/>
                  </a:solidFill>
                </a:endParaRPr>
              </a:p>
            </p:txBody>
          </p:sp>
          <p:sp>
            <p:nvSpPr>
              <p:cNvPr id="23" name="PA-任意多边形 51"/>
              <p:cNvSpPr/>
              <p:nvPr>
                <p:custDataLst>
                  <p:tags r:id="rId15"/>
                </p:custDataLst>
              </p:nvPr>
            </p:nvSpPr>
            <p:spPr bwMode="auto">
              <a:xfrm>
                <a:off x="9752718" y="372564"/>
                <a:ext cx="44107" cy="4289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solidFill>
                <a:schemeClr val="accent1"/>
              </a:solidFill>
              <a:ln>
                <a:noFill/>
              </a:ln>
            </p:spPr>
            <p:txBody>
              <a:bodyPr vert="horz" wrap="square" lIns="91440" tIns="45720" rIns="91440" bIns="45720" numCol="1" anchor="t" anchorCtr="0" compatLnSpc="1"/>
              <a:lstStyle/>
              <a:p>
                <a:endParaRPr lang="zh-CN" altLang="en-US">
                  <a:solidFill>
                    <a:srgbClr val="FF0000"/>
                  </a:solidFill>
                </a:endParaRPr>
              </a:p>
            </p:txBody>
          </p:sp>
          <p:sp>
            <p:nvSpPr>
              <p:cNvPr id="24" name="PA-任意多边形 52"/>
              <p:cNvSpPr/>
              <p:nvPr>
                <p:custDataLst>
                  <p:tags r:id="rId16"/>
                </p:custDataLst>
              </p:nvPr>
            </p:nvSpPr>
            <p:spPr bwMode="auto">
              <a:xfrm>
                <a:off x="9883226" y="333291"/>
                <a:ext cx="35044" cy="38065"/>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solidFill>
                <a:schemeClr val="accent1"/>
              </a:solidFill>
              <a:ln>
                <a:noFill/>
              </a:ln>
            </p:spPr>
            <p:txBody>
              <a:bodyPr vert="horz" wrap="square" lIns="91440" tIns="45720" rIns="91440" bIns="45720" numCol="1" anchor="t" anchorCtr="0" compatLnSpc="1"/>
              <a:lstStyle/>
              <a:p>
                <a:endParaRPr lang="zh-CN" altLang="en-US">
                  <a:solidFill>
                    <a:srgbClr val="FF0000"/>
                  </a:solidFill>
                </a:endParaRPr>
              </a:p>
            </p:txBody>
          </p:sp>
          <p:sp>
            <p:nvSpPr>
              <p:cNvPr id="25" name="PA-任意多边形 53"/>
              <p:cNvSpPr>
                <a:spLocks noEditPoints="1"/>
              </p:cNvSpPr>
              <p:nvPr>
                <p:custDataLst>
                  <p:tags r:id="rId17"/>
                </p:custDataLst>
              </p:nvPr>
            </p:nvSpPr>
            <p:spPr bwMode="auto">
              <a:xfrm>
                <a:off x="9926125" y="772547"/>
                <a:ext cx="27190" cy="38669"/>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solidFill>
                <a:schemeClr val="accent1"/>
              </a:solidFill>
              <a:ln>
                <a:noFill/>
              </a:ln>
            </p:spPr>
            <p:txBody>
              <a:bodyPr vert="horz" wrap="square" lIns="91440" tIns="45720" rIns="91440" bIns="45720" numCol="1" anchor="t" anchorCtr="0" compatLnSpc="1"/>
              <a:lstStyle/>
              <a:p>
                <a:endParaRPr lang="zh-CN" altLang="en-US">
                  <a:solidFill>
                    <a:srgbClr val="FF0000"/>
                  </a:solidFill>
                </a:endParaRPr>
              </a:p>
            </p:txBody>
          </p:sp>
          <p:sp>
            <p:nvSpPr>
              <p:cNvPr id="26" name="PA-任意多边形 54"/>
              <p:cNvSpPr/>
              <p:nvPr>
                <p:custDataLst>
                  <p:tags r:id="rId18"/>
                </p:custDataLst>
              </p:nvPr>
            </p:nvSpPr>
            <p:spPr bwMode="auto">
              <a:xfrm>
                <a:off x="9820389" y="340542"/>
                <a:ext cx="36253" cy="41086"/>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solidFill>
                <a:schemeClr val="accent1"/>
              </a:solidFill>
              <a:ln>
                <a:noFill/>
              </a:ln>
            </p:spPr>
            <p:txBody>
              <a:bodyPr vert="horz" wrap="square" lIns="91440" tIns="45720" rIns="91440" bIns="45720" numCol="1" anchor="t" anchorCtr="0" compatLnSpc="1"/>
              <a:lstStyle/>
              <a:p>
                <a:endParaRPr lang="zh-CN" altLang="en-US">
                  <a:solidFill>
                    <a:srgbClr val="FF0000"/>
                  </a:solidFill>
                </a:endParaRPr>
              </a:p>
            </p:txBody>
          </p:sp>
          <p:sp>
            <p:nvSpPr>
              <p:cNvPr id="27" name="PA-任意多边形 55"/>
              <p:cNvSpPr/>
              <p:nvPr>
                <p:custDataLst>
                  <p:tags r:id="rId19"/>
                </p:custDataLst>
              </p:nvPr>
            </p:nvSpPr>
            <p:spPr bwMode="auto">
              <a:xfrm>
                <a:off x="10094698" y="479508"/>
                <a:ext cx="42294" cy="338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solidFill>
                <a:schemeClr val="accent1"/>
              </a:solidFill>
              <a:ln>
                <a:noFill/>
              </a:ln>
            </p:spPr>
            <p:txBody>
              <a:bodyPr vert="horz" wrap="square" lIns="91440" tIns="45720" rIns="91440" bIns="45720" numCol="1" anchor="t" anchorCtr="0" compatLnSpc="1"/>
              <a:lstStyle/>
              <a:p>
                <a:endParaRPr lang="zh-CN" altLang="en-US">
                  <a:solidFill>
                    <a:srgbClr val="FF0000"/>
                  </a:solidFill>
                </a:endParaRPr>
              </a:p>
            </p:txBody>
          </p:sp>
          <p:sp>
            <p:nvSpPr>
              <p:cNvPr id="28" name="PA-任意多边形 56"/>
              <p:cNvSpPr/>
              <p:nvPr>
                <p:custDataLst>
                  <p:tags r:id="rId20"/>
                </p:custDataLst>
              </p:nvPr>
            </p:nvSpPr>
            <p:spPr bwMode="auto">
              <a:xfrm>
                <a:off x="10095302" y="638414"/>
                <a:ext cx="41690" cy="38669"/>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solidFill>
                <a:schemeClr val="accent1"/>
              </a:solidFill>
              <a:ln>
                <a:noFill/>
              </a:ln>
            </p:spPr>
            <p:txBody>
              <a:bodyPr vert="horz" wrap="square" lIns="91440" tIns="45720" rIns="91440" bIns="45720" numCol="1" anchor="t" anchorCtr="0" compatLnSpc="1"/>
              <a:lstStyle/>
              <a:p>
                <a:endParaRPr lang="zh-CN" altLang="en-US">
                  <a:solidFill>
                    <a:srgbClr val="FF0000"/>
                  </a:solidFill>
                </a:endParaRPr>
              </a:p>
            </p:txBody>
          </p:sp>
          <p:sp>
            <p:nvSpPr>
              <p:cNvPr id="29" name="PA-任意多边形 57"/>
              <p:cNvSpPr/>
              <p:nvPr>
                <p:custDataLst>
                  <p:tags r:id="rId21"/>
                </p:custDataLst>
              </p:nvPr>
            </p:nvSpPr>
            <p:spPr bwMode="auto">
              <a:xfrm>
                <a:off x="10110407" y="578597"/>
                <a:ext cx="36856" cy="32627"/>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solidFill>
                <a:schemeClr val="accent1"/>
              </a:solidFill>
              <a:ln>
                <a:noFill/>
              </a:ln>
            </p:spPr>
            <p:txBody>
              <a:bodyPr vert="horz" wrap="square" lIns="91440" tIns="45720" rIns="91440" bIns="45720" numCol="1" anchor="t" anchorCtr="0" compatLnSpc="1"/>
              <a:lstStyle/>
              <a:p>
                <a:endParaRPr lang="zh-CN" altLang="en-US">
                  <a:solidFill>
                    <a:srgbClr val="FF0000"/>
                  </a:solidFill>
                </a:endParaRPr>
              </a:p>
            </p:txBody>
          </p:sp>
          <p:sp>
            <p:nvSpPr>
              <p:cNvPr id="30" name="PA-任意多边形 58"/>
              <p:cNvSpPr/>
              <p:nvPr>
                <p:custDataLst>
                  <p:tags r:id="rId22"/>
                </p:custDataLst>
              </p:nvPr>
            </p:nvSpPr>
            <p:spPr bwMode="auto">
              <a:xfrm>
                <a:off x="9988358" y="347792"/>
                <a:ext cx="33231" cy="41690"/>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solidFill>
                <a:schemeClr val="accent1"/>
              </a:solidFill>
              <a:ln>
                <a:noFill/>
              </a:ln>
            </p:spPr>
            <p:txBody>
              <a:bodyPr vert="horz" wrap="square" lIns="91440" tIns="45720" rIns="91440" bIns="45720" numCol="1" anchor="t" anchorCtr="0" compatLnSpc="1"/>
              <a:lstStyle/>
              <a:p>
                <a:endParaRPr lang="zh-CN" altLang="en-US">
                  <a:solidFill>
                    <a:srgbClr val="FF0000"/>
                  </a:solidFill>
                </a:endParaRPr>
              </a:p>
            </p:txBody>
          </p:sp>
          <p:sp>
            <p:nvSpPr>
              <p:cNvPr id="31" name="PA-任意多边形 59"/>
              <p:cNvSpPr/>
              <p:nvPr>
                <p:custDataLst>
                  <p:tags r:id="rId23"/>
                </p:custDataLst>
              </p:nvPr>
            </p:nvSpPr>
            <p:spPr bwMode="auto">
              <a:xfrm>
                <a:off x="9686859" y="468633"/>
                <a:ext cx="38065" cy="33231"/>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solidFill>
                <a:schemeClr val="accent1"/>
              </a:solidFill>
              <a:ln>
                <a:noFill/>
              </a:ln>
            </p:spPr>
            <p:txBody>
              <a:bodyPr vert="horz" wrap="square" lIns="91440" tIns="45720" rIns="91440" bIns="45720" numCol="1" anchor="t" anchorCtr="0" compatLnSpc="1"/>
              <a:lstStyle/>
              <a:p>
                <a:endParaRPr lang="zh-CN" altLang="en-US">
                  <a:solidFill>
                    <a:srgbClr val="FF0000"/>
                  </a:solidFill>
                </a:endParaRPr>
              </a:p>
            </p:txBody>
          </p:sp>
          <p:sp>
            <p:nvSpPr>
              <p:cNvPr id="32" name="PA-任意多边形 60"/>
              <p:cNvSpPr/>
              <p:nvPr>
                <p:custDataLst>
                  <p:tags r:id="rId24"/>
                </p:custDataLst>
              </p:nvPr>
            </p:nvSpPr>
            <p:spPr bwMode="auto">
              <a:xfrm>
                <a:off x="10109803" y="530866"/>
                <a:ext cx="36856" cy="24168"/>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solidFill>
                <a:schemeClr val="accent1"/>
              </a:solidFill>
              <a:ln>
                <a:noFill/>
              </a:ln>
            </p:spPr>
            <p:txBody>
              <a:bodyPr vert="horz" wrap="square" lIns="91440" tIns="45720" rIns="91440" bIns="45720" numCol="1" anchor="t" anchorCtr="0" compatLnSpc="1"/>
              <a:lstStyle/>
              <a:p>
                <a:endParaRPr lang="zh-CN" altLang="en-US">
                  <a:solidFill>
                    <a:srgbClr val="FF0000"/>
                  </a:solidFill>
                </a:endParaRPr>
              </a:p>
            </p:txBody>
          </p:sp>
          <p:sp>
            <p:nvSpPr>
              <p:cNvPr id="33" name="PA-任意多边形 61"/>
              <p:cNvSpPr/>
              <p:nvPr>
                <p:custDataLst>
                  <p:tags r:id="rId25"/>
                </p:custDataLst>
              </p:nvPr>
            </p:nvSpPr>
            <p:spPr bwMode="auto">
              <a:xfrm>
                <a:off x="9938813" y="337520"/>
                <a:ext cx="22356" cy="37461"/>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solidFill>
                <a:schemeClr val="accent1"/>
              </a:solidFill>
              <a:ln>
                <a:noFill/>
              </a:ln>
            </p:spPr>
            <p:txBody>
              <a:bodyPr vert="horz" wrap="square" lIns="91440" tIns="45720" rIns="91440" bIns="45720" numCol="1" anchor="t" anchorCtr="0" compatLnSpc="1"/>
              <a:lstStyle/>
              <a:p>
                <a:endParaRPr lang="zh-CN" altLang="en-US">
                  <a:solidFill>
                    <a:srgbClr val="FF0000"/>
                  </a:solidFill>
                </a:endParaRPr>
              </a:p>
            </p:txBody>
          </p:sp>
          <p:sp>
            <p:nvSpPr>
              <p:cNvPr id="34" name="PA-任意多边形 62"/>
              <p:cNvSpPr/>
              <p:nvPr>
                <p:custDataLst>
                  <p:tags r:id="rId26"/>
                </p:custDataLst>
              </p:nvPr>
            </p:nvSpPr>
            <p:spPr bwMode="auto">
              <a:xfrm>
                <a:off x="9802263" y="758650"/>
                <a:ext cx="27793" cy="36252"/>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solidFill>
                <a:schemeClr val="accent1"/>
              </a:solidFill>
              <a:ln>
                <a:noFill/>
              </a:ln>
            </p:spPr>
            <p:txBody>
              <a:bodyPr vert="horz" wrap="square" lIns="91440" tIns="45720" rIns="91440" bIns="45720" numCol="1" anchor="t" anchorCtr="0" compatLnSpc="1"/>
              <a:lstStyle/>
              <a:p>
                <a:endParaRPr lang="zh-CN" altLang="en-US">
                  <a:solidFill>
                    <a:srgbClr val="FF0000"/>
                  </a:solidFill>
                </a:endParaRPr>
              </a:p>
            </p:txBody>
          </p:sp>
          <p:sp>
            <p:nvSpPr>
              <p:cNvPr id="35" name="PA-任意多边形 71"/>
              <p:cNvSpPr>
                <a:spLocks noEditPoints="1"/>
              </p:cNvSpPr>
              <p:nvPr>
                <p:custDataLst>
                  <p:tags r:id="rId27"/>
                </p:custDataLst>
              </p:nvPr>
            </p:nvSpPr>
            <p:spPr bwMode="auto">
              <a:xfrm>
                <a:off x="9733988" y="398545"/>
                <a:ext cx="350439" cy="34983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solidFill>
                <a:schemeClr val="accent1"/>
              </a:solidFill>
              <a:ln>
                <a:noFill/>
              </a:ln>
            </p:spPr>
            <p:txBody>
              <a:bodyPr vert="horz" wrap="square" lIns="91440" tIns="45720" rIns="91440" bIns="45720" numCol="1" anchor="t" anchorCtr="0" compatLnSpc="1"/>
              <a:lstStyle/>
              <a:p>
                <a:endParaRPr lang="zh-CN" altLang="en-US">
                  <a:solidFill>
                    <a:srgbClr val="FF0000"/>
                  </a:solidFill>
                </a:endParaRPr>
              </a:p>
            </p:txBody>
          </p:sp>
        </p:grpSp>
      </p:grpSp>
      <p:pic>
        <p:nvPicPr>
          <p:cNvPr id="2" name="图片 1"/>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577618" y="997309"/>
            <a:ext cx="3826798" cy="2957948"/>
          </a:xfrm>
          <a:prstGeom prst="rect">
            <a:avLst/>
          </a:prstGeom>
        </p:spPr>
      </p:pic>
      <p:pic>
        <p:nvPicPr>
          <p:cNvPr id="42" name="图片 41" descr="许多照片放在一起&#10;&#10;AI 生成的内容可能不正确。"/>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8190172" y="667647"/>
            <a:ext cx="3731862" cy="3502310"/>
          </a:xfrm>
          <a:prstGeom prst="rect">
            <a:avLst/>
          </a:prstGeom>
        </p:spPr>
      </p:pic>
      <p:pic>
        <p:nvPicPr>
          <p:cNvPr id="40" name="图片 39" descr="一群人站在房间里&#10;&#10;AI 生成的内容可能不正确。"/>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8237425" y="4102441"/>
            <a:ext cx="3875883" cy="2571948"/>
          </a:xfrm>
          <a:prstGeom prst="rect">
            <a:avLst/>
          </a:prstGeom>
        </p:spPr>
      </p:pic>
      <p:pic>
        <p:nvPicPr>
          <p:cNvPr id="36" name="图片 35" descr="日程表&#10;&#10;AI 生成的内容可能不正确。"/>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552528" y="3765851"/>
            <a:ext cx="3850522" cy="3009418"/>
          </a:xfrm>
          <a:prstGeom prst="rect">
            <a:avLst/>
          </a:prstGeom>
        </p:spPr>
      </p:pic>
      <p:sp>
        <p:nvSpPr>
          <p:cNvPr id="3" name="矩形 2"/>
          <p:cNvSpPr/>
          <p:nvPr/>
        </p:nvSpPr>
        <p:spPr>
          <a:xfrm>
            <a:off x="0" y="6548120"/>
            <a:ext cx="12190095" cy="309880"/>
          </a:xfrm>
          <a:prstGeom prst="rect">
            <a:avLst/>
          </a:prstGeom>
          <a:gradFill>
            <a:gsLst>
              <a:gs pos="81000">
                <a:srgbClr val="E26A46">
                  <a:alpha val="100000"/>
                </a:srgbClr>
              </a:gs>
              <a:gs pos="57000">
                <a:srgbClr val="C6341D"/>
              </a:gs>
              <a:gs pos="0">
                <a:srgbClr val="BE0A08"/>
              </a:gs>
              <a:gs pos="100000">
                <a:srgbClr val="F4D6A2">
                  <a:alpha val="100000"/>
                </a:srgbClr>
              </a:gs>
            </a:gsLst>
            <a:lin ang="0" scaled="1"/>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nvGrpSpPr>
          <p:cNvPr id="5" name="组合 4"/>
          <p:cNvGrpSpPr/>
          <p:nvPr/>
        </p:nvGrpSpPr>
        <p:grpSpPr>
          <a:xfrm>
            <a:off x="0" y="0"/>
            <a:ext cx="12289155" cy="1029335"/>
            <a:chOff x="0" y="-1615"/>
            <a:chExt cx="19353" cy="1621"/>
          </a:xfrm>
        </p:grpSpPr>
        <p:pic>
          <p:nvPicPr>
            <p:cNvPr id="6" name="图片 5" descr="40李津-春意嫣然-09"/>
            <p:cNvPicPr>
              <a:picLocks noChangeAspect="1"/>
            </p:cNvPicPr>
            <p:nvPr/>
          </p:nvPicPr>
          <p:blipFill>
            <a:blip r:embed="rId32"/>
            <a:srcRect t="46118"/>
            <a:stretch>
              <a:fillRect/>
            </a:stretch>
          </p:blipFill>
          <p:spPr>
            <a:xfrm>
              <a:off x="14735" y="-1597"/>
              <a:ext cx="4461" cy="1603"/>
            </a:xfrm>
            <a:prstGeom prst="rect">
              <a:avLst/>
            </a:prstGeom>
          </p:spPr>
        </p:pic>
        <p:sp>
          <p:nvSpPr>
            <p:cNvPr id="8" name="矩形 7"/>
            <p:cNvSpPr/>
            <p:nvPr/>
          </p:nvSpPr>
          <p:spPr>
            <a:xfrm>
              <a:off x="0" y="-1615"/>
              <a:ext cx="19353" cy="1615"/>
            </a:xfrm>
            <a:prstGeom prst="rect">
              <a:avLst/>
            </a:prstGeom>
            <a:gradFill>
              <a:gsLst>
                <a:gs pos="81000">
                  <a:srgbClr val="E26A46">
                    <a:alpha val="100000"/>
                  </a:srgbClr>
                </a:gs>
                <a:gs pos="57000">
                  <a:srgbClr val="C6341D"/>
                </a:gs>
                <a:gs pos="0">
                  <a:srgbClr val="BE0A08"/>
                </a:gs>
                <a:gs pos="100000">
                  <a:srgbClr val="F4D6A2">
                    <a:alpha val="0"/>
                  </a:srgbClr>
                </a:gs>
              </a:gsLst>
              <a:lin ang="0" scaled="1"/>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pic>
        <p:nvPicPr>
          <p:cNvPr id="37" name="图片 36" descr="白色学院黑体横版"/>
          <p:cNvPicPr>
            <a:picLocks noChangeAspect="1"/>
          </p:cNvPicPr>
          <p:nvPr/>
        </p:nvPicPr>
        <p:blipFill>
          <a:blip r:embed="rId33"/>
          <a:stretch>
            <a:fillRect/>
          </a:stretch>
        </p:blipFill>
        <p:spPr>
          <a:xfrm>
            <a:off x="9490710" y="245518"/>
            <a:ext cx="2322830" cy="518160"/>
          </a:xfrm>
          <a:prstGeom prst="rect">
            <a:avLst/>
          </a:prstGeom>
        </p:spPr>
      </p:pic>
      <p:sp>
        <p:nvSpPr>
          <p:cNvPr id="43" name="PA-文本框 10"/>
          <p:cNvSpPr txBox="1">
            <a:spLocks noChangeArrowheads="1"/>
          </p:cNvSpPr>
          <p:nvPr>
            <p:custDataLst>
              <p:tags r:id="rId34"/>
            </p:custDataLst>
          </p:nvPr>
        </p:nvSpPr>
        <p:spPr bwMode="auto">
          <a:xfrm>
            <a:off x="360000" y="251777"/>
            <a:ext cx="889703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800" b="1" spc="300" dirty="0">
                <a:solidFill>
                  <a:srgbClr val="FFFAC2"/>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阿里巴巴普惠体 B" panose="00020600040101010101" pitchFamily="18" charset="-122"/>
              </a:rPr>
              <a:t>举办第三届外国语学院青年学者论坛</a:t>
            </a:r>
            <a:endParaRPr lang="zh-CN" altLang="en-US" sz="2800" b="1" spc="300" dirty="0">
              <a:solidFill>
                <a:srgbClr val="FFFAC2"/>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阿里巴巴普惠体 B" panose="00020600040101010101" pitchFamily="18" charset="-122"/>
            </a:endParaRPr>
          </a:p>
        </p:txBody>
      </p:sp>
      <p:pic>
        <p:nvPicPr>
          <p:cNvPr id="38" name="图片 37" descr="图示&#10;&#10;AI 生成的内容可能不正确。"/>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4532847" y="3153160"/>
            <a:ext cx="3480275" cy="3439887"/>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1000" fill="hold"/>
                                        <p:tgtEl>
                                          <p:spTgt spid="43"/>
                                        </p:tgtEl>
                                        <p:attrNameLst>
                                          <p:attrName>ppt_x</p:attrName>
                                        </p:attrNameLst>
                                      </p:cBhvr>
                                      <p:tavLst>
                                        <p:tav tm="0">
                                          <p:val>
                                            <p:strVal val="0-#ppt_w/2"/>
                                          </p:val>
                                        </p:tav>
                                        <p:tav tm="100000">
                                          <p:val>
                                            <p:strVal val="#ppt_x"/>
                                          </p:val>
                                        </p:tav>
                                      </p:tavLst>
                                    </p:anim>
                                    <p:anim calcmode="lin" valueType="num">
                                      <p:cBhvr additive="base">
                                        <p:cTn id="12" dur="1000" fill="hold"/>
                                        <p:tgtEl>
                                          <p:spTgt spid="43"/>
                                        </p:tgtEl>
                                        <p:attrNameLst>
                                          <p:attrName>ppt_y</p:attrName>
                                        </p:attrNameLst>
                                      </p:cBhvr>
                                      <p:tavLst>
                                        <p:tav tm="0">
                                          <p:val>
                                            <p:strVal val="#ppt_y"/>
                                          </p:val>
                                        </p:tav>
                                        <p:tav tm="100000">
                                          <p:val>
                                            <p:strVal val="#ppt_y"/>
                                          </p:val>
                                        </p:tav>
                                      </p:tavLst>
                                    </p:anim>
                                    <p:set>
                                      <p:cBhvr>
                                        <p:cTn id="13" dur="1" fill="hold">
                                          <p:stCondLst>
                                            <p:cond delay="0"/>
                                          </p:stCondLst>
                                        </p:cTn>
                                        <p:tgtEl>
                                          <p:spTgt spid="43"/>
                                        </p:tgtEl>
                                        <p:attrNameLst>
                                          <p:attrName>style.visibility</p:attrName>
                                        </p:attrNameLst>
                                      </p:cBhvr>
                                      <p:to>
                                        <p:strVal val="visible"/>
                                      </p:to>
                                    </p:set>
                                    <p:anim to="" calcmode="lin" valueType="num">
                                      <p:cBhvr>
                                        <p:cTn id="14" dur="1000" fill="hold">
                                          <p:stCondLst>
                                            <p:cond delay="0"/>
                                          </p:stCondLst>
                                        </p:cTn>
                                        <p:tgtEl>
                                          <p:spTgt spid="43"/>
                                        </p:tgtEl>
                                        <p:attrNameLst>
                                          <p:attrName>ppt_w</p:attrName>
                                        </p:attrNameLst>
                                      </p:cBhvr>
                                      <p:tavLst>
                                        <p:tav tm="0">
                                          <p:val>
                                            <p:fltVal val="0"/>
                                          </p:val>
                                        </p:tav>
                                        <p:tav tm="100000">
                                          <p:val>
                                            <p:strVal val="#ppt_w"/>
                                          </p:val>
                                        </p:tav>
                                      </p:tavLst>
                                    </p:anim>
                                    <p:anim to="" calcmode="lin" valueType="num">
                                      <p:cBhvr>
                                        <p:cTn id="15" dur="1000" fill="hold">
                                          <p:stCondLst>
                                            <p:cond delay="0"/>
                                          </p:stCondLst>
                                        </p:cTn>
                                        <p:tgtEl>
                                          <p:spTgt spid="43"/>
                                        </p:tgtEl>
                                        <p:attrNameLst>
                                          <p:attrName>ppt_h</p:attrName>
                                        </p:attrNameLst>
                                      </p:cBhvr>
                                      <p:tavLst>
                                        <p:tav tm="0">
                                          <p:val>
                                            <p:fltVal val="0"/>
                                          </p:val>
                                        </p:tav>
                                        <p:tav tm="100000">
                                          <p:val>
                                            <p:strVal val="#ppt_h"/>
                                          </p:val>
                                        </p:tav>
                                      </p:tavLst>
                                    </p:anim>
                                    <p:animEffect filter="fade">
                                      <p:cBhvr>
                                        <p:cTn id="16" dur="1000">
                                          <p:stCondLst>
                                            <p:cond delay="0"/>
                                          </p:stCondLst>
                                        </p:cTn>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6095046" y="1074918"/>
            <a:ext cx="5535676" cy="2346283"/>
          </a:xfrm>
          <a:prstGeom prst="rect">
            <a:avLst/>
          </a:prstGeom>
          <a:noFill/>
        </p:spPr>
        <p:txBody>
          <a:bodyPr wrap="square" rtlCol="0" anchor="t">
            <a:spAutoFit/>
          </a:bodyPr>
          <a:lstStyle/>
          <a:p>
            <a:pPr algn="just" defTabSz="266700">
              <a:lnSpc>
                <a:spcPct val="150000"/>
              </a:lnSpc>
              <a:spcBef>
                <a:spcPct val="0"/>
              </a:spcBef>
              <a:spcAft>
                <a:spcPct val="0"/>
              </a:spcAft>
            </a:pPr>
            <a:r>
              <a:rPr lang="zh-CN" altLang="en-US" sz="2000" b="1" dirty="0">
                <a:latin typeface="微软雅黑" panose="020B0503020204020204" charset="-122"/>
                <a:ea typeface="微软雅黑" panose="020B0503020204020204" charset="-122"/>
                <a:cs typeface="微软雅黑" panose="020B0503020204020204" charset="-122"/>
                <a:sym typeface="+mn-ea"/>
              </a:rPr>
              <a:t>在</a:t>
            </a:r>
            <a:r>
              <a:rPr lang="zh-CN" altLang="en-US" sz="2000" b="1" dirty="0">
                <a:solidFill>
                  <a:srgbClr val="C00000"/>
                </a:solidFill>
                <a:latin typeface="微软雅黑" panose="020B0503020204020204" charset="-122"/>
                <a:ea typeface="微软雅黑" panose="020B0503020204020204" charset="-122"/>
                <a:sym typeface="+mn-ea"/>
              </a:rPr>
              <a:t>平行论坛四“百年变局中的‘全球南方’”</a:t>
            </a:r>
            <a:r>
              <a:rPr lang="zh-CN" altLang="en-US" sz="2000" b="1" dirty="0">
                <a:latin typeface="微软雅黑" panose="020B0503020204020204" charset="-122"/>
                <a:ea typeface="微软雅黑" panose="020B0503020204020204" charset="-122"/>
                <a:cs typeface="微软雅黑" panose="020B0503020204020204" charset="-122"/>
                <a:sym typeface="+mn-ea"/>
              </a:rPr>
              <a:t>中，学院以</a:t>
            </a:r>
            <a:r>
              <a:rPr lang="zh-CN" altLang="en-US" sz="2000" b="1" dirty="0">
                <a:solidFill>
                  <a:srgbClr val="C00000"/>
                </a:solidFill>
                <a:latin typeface="微软雅黑" panose="020B0503020204020204" charset="-122"/>
                <a:ea typeface="微软雅黑" panose="020B0503020204020204" charset="-122"/>
                <a:cs typeface="微软雅黑" panose="020B0503020204020204" charset="-122"/>
                <a:sym typeface="+mn-ea"/>
              </a:rPr>
              <a:t>语言服务</a:t>
            </a:r>
            <a:r>
              <a:rPr lang="zh-CN" altLang="en-US" sz="2000" b="1" dirty="0">
                <a:latin typeface="微软雅黑" panose="020B0503020204020204" charset="-122"/>
                <a:ea typeface="微软雅黑" panose="020B0503020204020204" charset="-122"/>
                <a:cs typeface="微软雅黑" panose="020B0503020204020204" charset="-122"/>
                <a:sym typeface="+mn-ea"/>
              </a:rPr>
              <a:t>为基石、</a:t>
            </a:r>
            <a:r>
              <a:rPr lang="zh-CN" altLang="en-US" sz="2000" b="1" dirty="0">
                <a:solidFill>
                  <a:srgbClr val="C00000"/>
                </a:solidFill>
                <a:latin typeface="微软雅黑" panose="020B0503020204020204" charset="-122"/>
                <a:ea typeface="微软雅黑" panose="020B0503020204020204" charset="-122"/>
                <a:sym typeface="+mn-ea"/>
              </a:rPr>
              <a:t>学术支持</a:t>
            </a:r>
            <a:r>
              <a:rPr lang="zh-CN" altLang="en-US" sz="2000" b="1" dirty="0">
                <a:latin typeface="微软雅黑" panose="020B0503020204020204" charset="-122"/>
                <a:ea typeface="微软雅黑" panose="020B0503020204020204" charset="-122"/>
                <a:cs typeface="微软雅黑" panose="020B0503020204020204" charset="-122"/>
                <a:sym typeface="+mn-ea"/>
              </a:rPr>
              <a:t>为引擎、</a:t>
            </a:r>
            <a:r>
              <a:rPr lang="zh-CN" altLang="en-US" sz="2000" b="1" dirty="0">
                <a:solidFill>
                  <a:srgbClr val="C00000"/>
                </a:solidFill>
                <a:latin typeface="微软雅黑" panose="020B0503020204020204" charset="-122"/>
                <a:ea typeface="微软雅黑" panose="020B0503020204020204" charset="-122"/>
                <a:sym typeface="+mn-ea"/>
              </a:rPr>
              <a:t>跨文化交流</a:t>
            </a:r>
            <a:r>
              <a:rPr lang="zh-CN" altLang="en-US" sz="2000" b="1" dirty="0">
                <a:latin typeface="微软雅黑" panose="020B0503020204020204" charset="-122"/>
                <a:ea typeface="微软雅黑" panose="020B0503020204020204" charset="-122"/>
                <a:cs typeface="微软雅黑" panose="020B0503020204020204" charset="-122"/>
                <a:sym typeface="+mn-ea"/>
              </a:rPr>
              <a:t>为纽带，构建起全方位、立体化的保障体系，为“全球南方”国家共同探索现代化路径、凝聚发展共识提供了关键支撑。</a:t>
            </a:r>
            <a:endParaRPr lang="zh-CN" altLang="en-US" sz="2000" b="1" dirty="0">
              <a:latin typeface="微软雅黑" panose="020B0503020204020204" charset="-122"/>
              <a:ea typeface="微软雅黑" panose="020B0503020204020204" charset="-122"/>
              <a:cs typeface="微软雅黑" panose="020B0503020204020204" charset="-122"/>
              <a:sym typeface="+mn-ea"/>
            </a:endParaRPr>
          </a:p>
        </p:txBody>
      </p:sp>
      <p:sp>
        <p:nvSpPr>
          <p:cNvPr id="2" name="文本占位符 3"/>
          <p:cNvSpPr txBox="1"/>
          <p:nvPr>
            <p:custDataLst>
              <p:tags r:id="rId1"/>
            </p:custDataLst>
          </p:nvPr>
        </p:nvSpPr>
        <p:spPr>
          <a:xfrm>
            <a:off x="10845464" y="6075531"/>
            <a:ext cx="808654" cy="462280"/>
          </a:xfrm>
        </p:spPr>
        <p:txBody>
          <a:bodyPr>
            <a:normAutofit fontScale="97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SzPct val="100000"/>
              <a:buFont typeface="Arial" panose="020B0604020202020204" pitchFamily="34" charset="0"/>
              <a:buNone/>
            </a:pPr>
            <a:r>
              <a:rPr lang="en-US" altLang="zh-CN" sz="1800" b="1" dirty="0">
                <a:solidFill>
                  <a:srgbClr val="643D33"/>
                </a:solidFill>
                <a:latin typeface="微软雅黑" panose="020B0503020204020204" charset="-122"/>
                <a:ea typeface="微软雅黑" panose="020B0503020204020204" charset="-122"/>
                <a:cs typeface="微软雅黑" panose="020B0503020204020204" charset="-122"/>
              </a:rPr>
              <a:t>5/12</a:t>
            </a:r>
            <a:endParaRPr lang="zh-CN" altLang="en-US" sz="1800" b="1" dirty="0">
              <a:solidFill>
                <a:srgbClr val="643D33"/>
              </a:solidFill>
              <a:latin typeface="微软雅黑" panose="020B0503020204020204" charset="-122"/>
              <a:ea typeface="微软雅黑" panose="020B0503020204020204" charset="-122"/>
              <a:cs typeface="微软雅黑" panose="020B0503020204020204" charset="-122"/>
            </a:endParaRPr>
          </a:p>
        </p:txBody>
      </p:sp>
      <p:pic>
        <p:nvPicPr>
          <p:cNvPr id="7" name="图片 6" descr="图形用户界面, 应用程序&#10;&#10;AI 生成的内容可能不正确。"/>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02289" y="886567"/>
            <a:ext cx="3973933" cy="2649486"/>
          </a:xfrm>
          <a:prstGeom prst="rect">
            <a:avLst/>
          </a:prstGeom>
        </p:spPr>
      </p:pic>
      <p:pic>
        <p:nvPicPr>
          <p:cNvPr id="12" name="图片 11" descr="穿着西装笔挺的男子与配字&#10;&#10;AI 生成的内容可能不正确。"/>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11188" y="3523883"/>
            <a:ext cx="4140406" cy="2761133"/>
          </a:xfrm>
          <a:prstGeom prst="rect">
            <a:avLst/>
          </a:prstGeom>
        </p:spPr>
      </p:pic>
      <p:pic>
        <p:nvPicPr>
          <p:cNvPr id="14" name="图片 13" descr="图形用户界面, 应用程序&#10;&#10;AI 生成的内容可能不正确。"/>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6291" y="3523883"/>
            <a:ext cx="4140405" cy="2761133"/>
          </a:xfrm>
          <a:prstGeom prst="rect">
            <a:avLst/>
          </a:prstGeom>
        </p:spPr>
      </p:pic>
      <p:pic>
        <p:nvPicPr>
          <p:cNvPr id="15" name="图片 14" descr="人们在看台上的人在讲话&#10;&#10;AI 生成的内容可能不正确。"/>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37756" y="3523883"/>
            <a:ext cx="4140406" cy="2847048"/>
          </a:xfrm>
          <a:prstGeom prst="rect">
            <a:avLst/>
          </a:prstGeom>
        </p:spPr>
      </p:pic>
      <p:sp>
        <p:nvSpPr>
          <p:cNvPr id="5" name="矩形 4"/>
          <p:cNvSpPr/>
          <p:nvPr/>
        </p:nvSpPr>
        <p:spPr>
          <a:xfrm>
            <a:off x="0" y="6548120"/>
            <a:ext cx="12190095" cy="309880"/>
          </a:xfrm>
          <a:prstGeom prst="rect">
            <a:avLst/>
          </a:prstGeom>
          <a:gradFill>
            <a:gsLst>
              <a:gs pos="81000">
                <a:srgbClr val="E26A46">
                  <a:alpha val="100000"/>
                </a:srgbClr>
              </a:gs>
              <a:gs pos="57000">
                <a:srgbClr val="C6341D"/>
              </a:gs>
              <a:gs pos="0">
                <a:srgbClr val="BE0A08"/>
              </a:gs>
              <a:gs pos="100000">
                <a:srgbClr val="F4D6A2">
                  <a:alpha val="100000"/>
                </a:srgbClr>
              </a:gs>
            </a:gsLst>
            <a:lin ang="0" scaled="1"/>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nvGrpSpPr>
          <p:cNvPr id="8" name="组合 7"/>
          <p:cNvGrpSpPr/>
          <p:nvPr/>
        </p:nvGrpSpPr>
        <p:grpSpPr>
          <a:xfrm>
            <a:off x="0" y="0"/>
            <a:ext cx="12289155" cy="1029335"/>
            <a:chOff x="0" y="-1615"/>
            <a:chExt cx="19353" cy="1621"/>
          </a:xfrm>
        </p:grpSpPr>
        <p:pic>
          <p:nvPicPr>
            <p:cNvPr id="9" name="图片 8" descr="40李津-春意嫣然-09"/>
            <p:cNvPicPr>
              <a:picLocks noChangeAspect="1"/>
            </p:cNvPicPr>
            <p:nvPr/>
          </p:nvPicPr>
          <p:blipFill>
            <a:blip r:embed="rId6"/>
            <a:srcRect t="46118"/>
            <a:stretch>
              <a:fillRect/>
            </a:stretch>
          </p:blipFill>
          <p:spPr>
            <a:xfrm>
              <a:off x="14735" y="-1597"/>
              <a:ext cx="4461" cy="1603"/>
            </a:xfrm>
            <a:prstGeom prst="rect">
              <a:avLst/>
            </a:prstGeom>
          </p:spPr>
        </p:pic>
        <p:sp>
          <p:nvSpPr>
            <p:cNvPr id="10" name="矩形 9"/>
            <p:cNvSpPr/>
            <p:nvPr/>
          </p:nvSpPr>
          <p:spPr>
            <a:xfrm>
              <a:off x="0" y="-1615"/>
              <a:ext cx="19353" cy="1615"/>
            </a:xfrm>
            <a:prstGeom prst="rect">
              <a:avLst/>
            </a:prstGeom>
            <a:gradFill>
              <a:gsLst>
                <a:gs pos="81000">
                  <a:srgbClr val="E26A46">
                    <a:alpha val="100000"/>
                  </a:srgbClr>
                </a:gs>
                <a:gs pos="57000">
                  <a:srgbClr val="C6341D"/>
                </a:gs>
                <a:gs pos="0">
                  <a:srgbClr val="BE0A08"/>
                </a:gs>
                <a:gs pos="100000">
                  <a:srgbClr val="F4D6A2">
                    <a:alpha val="0"/>
                  </a:srgbClr>
                </a:gs>
              </a:gsLst>
              <a:lin ang="0" scaled="1"/>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sp>
        <p:nvSpPr>
          <p:cNvPr id="17" name="PA-文本框 10"/>
          <p:cNvSpPr txBox="1">
            <a:spLocks noChangeArrowheads="1"/>
          </p:cNvSpPr>
          <p:nvPr>
            <p:custDataLst>
              <p:tags r:id="rId7"/>
            </p:custDataLst>
          </p:nvPr>
        </p:nvSpPr>
        <p:spPr bwMode="auto">
          <a:xfrm>
            <a:off x="600590" y="235209"/>
            <a:ext cx="116885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400" b="1" spc="300" dirty="0">
                <a:solidFill>
                  <a:srgbClr val="FFFAC2"/>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阿里巴巴普惠体 B" panose="00020600040101010101" pitchFamily="18" charset="-122"/>
              </a:rPr>
              <a:t>以国别区域研究为纽带，推动学术交流与文化传播，服务国家战略</a:t>
            </a:r>
            <a:endParaRPr lang="zh-CN" altLang="en-US" sz="2400" b="1" spc="300" dirty="0">
              <a:solidFill>
                <a:srgbClr val="FFFAC2"/>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阿里巴巴普惠体 B" panose="00020600040101010101" pitchFamily="18" charset="-122"/>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000" fill="hold"/>
                                        <p:tgtEl>
                                          <p:spTgt spid="17"/>
                                        </p:tgtEl>
                                        <p:attrNameLst>
                                          <p:attrName>ppt_x</p:attrName>
                                        </p:attrNameLst>
                                      </p:cBhvr>
                                      <p:tavLst>
                                        <p:tav tm="0">
                                          <p:val>
                                            <p:strVal val="0-#ppt_w/2"/>
                                          </p:val>
                                        </p:tav>
                                        <p:tav tm="100000">
                                          <p:val>
                                            <p:strVal val="#ppt_x"/>
                                          </p:val>
                                        </p:tav>
                                      </p:tavLst>
                                    </p:anim>
                                    <p:anim calcmode="lin" valueType="num">
                                      <p:cBhvr additive="base">
                                        <p:cTn id="8" dur="1000" fill="hold"/>
                                        <p:tgtEl>
                                          <p:spTgt spid="17"/>
                                        </p:tgtEl>
                                        <p:attrNameLst>
                                          <p:attrName>ppt_y</p:attrName>
                                        </p:attrNameLst>
                                      </p:cBhvr>
                                      <p:tavLst>
                                        <p:tav tm="0">
                                          <p:val>
                                            <p:strVal val="#ppt_y"/>
                                          </p:val>
                                        </p:tav>
                                        <p:tav tm="100000">
                                          <p:val>
                                            <p:strVal val="#ppt_y"/>
                                          </p:val>
                                        </p:tav>
                                      </p:tavLst>
                                    </p:anim>
                                    <p:set>
                                      <p:cBhvr>
                                        <p:cTn id="9" dur="1" fill="hold">
                                          <p:stCondLst>
                                            <p:cond delay="0"/>
                                          </p:stCondLst>
                                        </p:cTn>
                                        <p:tgtEl>
                                          <p:spTgt spid="17"/>
                                        </p:tgtEl>
                                        <p:attrNameLst>
                                          <p:attrName>style.visibility</p:attrName>
                                        </p:attrNameLst>
                                      </p:cBhvr>
                                      <p:to>
                                        <p:strVal val="visible"/>
                                      </p:to>
                                    </p:set>
                                    <p:anim to="" calcmode="lin" valueType="num">
                                      <p:cBhvr>
                                        <p:cTn id="10" dur="1000" fill="hold">
                                          <p:stCondLst>
                                            <p:cond delay="0"/>
                                          </p:stCondLst>
                                        </p:cTn>
                                        <p:tgtEl>
                                          <p:spTgt spid="17"/>
                                        </p:tgtEl>
                                        <p:attrNameLst>
                                          <p:attrName>ppt_w</p:attrName>
                                        </p:attrNameLst>
                                      </p:cBhvr>
                                      <p:tavLst>
                                        <p:tav tm="0">
                                          <p:val>
                                            <p:fltVal val="0"/>
                                          </p:val>
                                        </p:tav>
                                        <p:tav tm="100000">
                                          <p:val>
                                            <p:strVal val="#ppt_w"/>
                                          </p:val>
                                        </p:tav>
                                      </p:tavLst>
                                    </p:anim>
                                    <p:anim to="" calcmode="lin" valueType="num">
                                      <p:cBhvr>
                                        <p:cTn id="11" dur="1000" fill="hold">
                                          <p:stCondLst>
                                            <p:cond delay="0"/>
                                          </p:stCondLst>
                                        </p:cTn>
                                        <p:tgtEl>
                                          <p:spTgt spid="17"/>
                                        </p:tgtEl>
                                        <p:attrNameLst>
                                          <p:attrName>ppt_h</p:attrName>
                                        </p:attrNameLst>
                                      </p:cBhvr>
                                      <p:tavLst>
                                        <p:tav tm="0">
                                          <p:val>
                                            <p:fltVal val="0"/>
                                          </p:val>
                                        </p:tav>
                                        <p:tav tm="100000">
                                          <p:val>
                                            <p:strVal val="#ppt_h"/>
                                          </p:val>
                                        </p:tav>
                                      </p:tavLst>
                                    </p:anim>
                                    <p:animEffect filter="fade">
                                      <p:cBhvr>
                                        <p:cTn id="12" dur="1000">
                                          <p:stCondLst>
                                            <p:cond delay="0"/>
                                          </p:stCondLst>
                                        </p:cTn>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3144521" y="4058285"/>
            <a:ext cx="5902960" cy="540385"/>
          </a:xfrm>
          <a:prstGeom prst="rect">
            <a:avLst/>
          </a:prstGeom>
          <a:gradFill>
            <a:gsLst>
              <a:gs pos="100000">
                <a:schemeClr val="accent1">
                  <a:lumMod val="5000"/>
                  <a:lumOff val="95000"/>
                  <a:alpha val="0"/>
                </a:schemeClr>
              </a:gs>
              <a:gs pos="0">
                <a:srgbClr val="F6E198">
                  <a:alpha val="59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37" name="文本占位符 10"/>
          <p:cNvSpPr txBox="1"/>
          <p:nvPr/>
        </p:nvSpPr>
        <p:spPr>
          <a:xfrm>
            <a:off x="3844608" y="4152265"/>
            <a:ext cx="4502785" cy="372110"/>
          </a:xfrm>
          <a:prstGeom prst="rect">
            <a:avLst/>
          </a:prstGeom>
        </p:spPr>
        <p:txBody>
          <a:bodyPr vert="horz" wrap="square" lIns="96435" tIns="48217" rIns="96435" bIns="48217" rtlCol="0" anchor="ctr">
            <a:spAutoFit/>
          </a:bodyPr>
          <a:lstStyle>
            <a:defPPr>
              <a:defRPr lang="zh-CN"/>
            </a:defPPr>
            <a:lvl1pPr marL="0" indent="0" algn="ctr" defTabSz="914400" rtl="0" eaLnBrk="1" latinLnBrk="0" hangingPunct="1">
              <a:lnSpc>
                <a:spcPct val="90000"/>
              </a:lnSpc>
              <a:spcBef>
                <a:spcPct val="0"/>
              </a:spcBef>
              <a:buNone/>
              <a:defRPr lang="zh-CN" altLang="en-US" sz="2800" kern="1200" dirty="0">
                <a:solidFill>
                  <a:srgbClr val="FBFBFC"/>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ts val="0"/>
              </a:spcAft>
              <a:buClrTx/>
              <a:buSzTx/>
              <a:buFontTx/>
              <a:buNone/>
              <a:defRPr/>
            </a:pPr>
            <a:r>
              <a:rPr kumimoji="0" lang="zh-CN" altLang="en-US" sz="2000" b="0" i="0" u="none" strike="noStrike" kern="1200" cap="none" spc="0" normalizeH="0" baseline="0" noProof="0" dirty="0">
                <a:ln>
                  <a:noFill/>
                </a:ln>
                <a:solidFill>
                  <a:srgbClr val="F5DC92"/>
                </a:solidFill>
                <a:effectLst/>
                <a:uLnTx/>
                <a:uFillTx/>
                <a:latin typeface="微软雅黑" panose="020B0503020204020204" charset="-122"/>
                <a:ea typeface="微软雅黑" panose="020B0503020204020204" charset="-122"/>
                <a:cs typeface="+mj-cs"/>
              </a:rPr>
              <a:t>汇报人：吴杰伟</a:t>
            </a:r>
            <a:endParaRPr kumimoji="0" lang="en-US" altLang="zh-CN" sz="2000" b="0" i="0" u="none" strike="noStrike" kern="1200" cap="none" spc="0" normalizeH="0" baseline="0" noProof="0" dirty="0">
              <a:ln>
                <a:noFill/>
              </a:ln>
              <a:solidFill>
                <a:srgbClr val="F5DC92"/>
              </a:solidFill>
              <a:effectLst/>
              <a:uLnTx/>
              <a:uFillTx/>
              <a:latin typeface="微软雅黑" panose="020B0503020204020204" charset="-122"/>
              <a:ea typeface="微软雅黑" panose="020B0503020204020204" charset="-122"/>
              <a:cs typeface="+mj-cs"/>
            </a:endParaRPr>
          </a:p>
        </p:txBody>
      </p:sp>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102708" y="4795590"/>
            <a:ext cx="6062641" cy="2205717"/>
          </a:xfrm>
          <a:prstGeom prst="rect">
            <a:avLst/>
          </a:prstGeom>
        </p:spPr>
      </p:pic>
      <p:sp>
        <p:nvSpPr>
          <p:cNvPr id="43" name="Content Placeholder 2"/>
          <p:cNvSpPr txBox="1"/>
          <p:nvPr/>
        </p:nvSpPr>
        <p:spPr>
          <a:xfrm>
            <a:off x="2392045" y="4524375"/>
            <a:ext cx="7408545" cy="51371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1216025" rtl="0" eaLnBrk="1" fontAlgn="auto" latinLnBrk="0" hangingPunct="1">
              <a:lnSpc>
                <a:spcPct val="200000"/>
              </a:lnSpc>
              <a:spcBef>
                <a:spcPts val="0"/>
              </a:spcBef>
              <a:spcAft>
                <a:spcPts val="0"/>
              </a:spcAft>
              <a:buClrTx/>
              <a:buSzTx/>
              <a:buFont typeface="Arial" panose="020B0604020202020204" pitchFamily="34" charset="0"/>
              <a:buNone/>
              <a:defRPr/>
            </a:pPr>
            <a:r>
              <a:rPr kumimoji="0" lang="en-US" sz="1400" b="0" i="0" u="none" strike="noStrike" kern="1200" cap="none" spc="0" normalizeH="0" baseline="0" noProof="0" dirty="0">
                <a:ln>
                  <a:noFill/>
                </a:ln>
                <a:solidFill>
                  <a:srgbClr val="F5DC92"/>
                </a:solidFill>
                <a:effectLst/>
                <a:uLnTx/>
                <a:uFillTx/>
                <a:latin typeface="Arial" panose="020B0604020202020204" pitchFamily="34" charset="0"/>
                <a:ea typeface="微软雅黑" panose="020B0503020204020204" charset="-122"/>
                <a:cs typeface="+mn-cs"/>
                <a:sym typeface="Arial" panose="020B0604020202020204" pitchFamily="34" charset="0"/>
              </a:rPr>
              <a:t>2026</a:t>
            </a:r>
            <a:r>
              <a:rPr kumimoji="0" lang="zh-CN" altLang="en-US" sz="1400" b="0" i="0" u="none" strike="noStrike" kern="1200" cap="none" spc="0" normalizeH="0" baseline="0" noProof="0" dirty="0">
                <a:ln>
                  <a:noFill/>
                </a:ln>
                <a:solidFill>
                  <a:srgbClr val="F5DC92"/>
                </a:solidFill>
                <a:effectLst/>
                <a:uLnTx/>
                <a:uFillTx/>
                <a:latin typeface="Arial" panose="020B0604020202020204" pitchFamily="34" charset="0"/>
                <a:ea typeface="微软雅黑" panose="020B0503020204020204" charset="-122"/>
                <a:cs typeface="+mn-cs"/>
                <a:sym typeface="Arial" panose="020B0604020202020204" pitchFamily="34" charset="0"/>
              </a:rPr>
              <a:t>年</a:t>
            </a:r>
            <a:r>
              <a:rPr kumimoji="0" lang="en-US" altLang="zh-CN" sz="1400" b="0" i="0" u="none" strike="noStrike" kern="1200" cap="none" spc="0" normalizeH="0" baseline="0" noProof="0" dirty="0">
                <a:ln>
                  <a:noFill/>
                </a:ln>
                <a:solidFill>
                  <a:srgbClr val="F5DC92"/>
                </a:solidFill>
                <a:effectLst/>
                <a:uLnTx/>
                <a:uFillTx/>
                <a:latin typeface="Arial" panose="020B0604020202020204" pitchFamily="34" charset="0"/>
                <a:ea typeface="微软雅黑" panose="020B0503020204020204" charset="-122"/>
                <a:cs typeface="+mn-cs"/>
                <a:sym typeface="Arial" panose="020B0604020202020204" pitchFamily="34" charset="0"/>
              </a:rPr>
              <a:t>1</a:t>
            </a:r>
            <a:r>
              <a:rPr kumimoji="0" lang="zh-CN" altLang="en-US" sz="1400" b="0" i="0" u="none" strike="noStrike" kern="1200" cap="none" spc="0" normalizeH="0" baseline="0" noProof="0" dirty="0">
                <a:ln>
                  <a:noFill/>
                </a:ln>
                <a:solidFill>
                  <a:srgbClr val="F5DC92"/>
                </a:solidFill>
                <a:effectLst/>
                <a:uLnTx/>
                <a:uFillTx/>
                <a:latin typeface="Arial" panose="020B0604020202020204" pitchFamily="34" charset="0"/>
                <a:ea typeface="微软雅黑" panose="020B0503020204020204" charset="-122"/>
                <a:cs typeface="+mn-cs"/>
                <a:sym typeface="Arial" panose="020B0604020202020204" pitchFamily="34" charset="0"/>
              </a:rPr>
              <a:t>月</a:t>
            </a:r>
            <a:r>
              <a:rPr kumimoji="0" lang="en-US" altLang="zh-CN" sz="1400" b="0" i="0" u="none" strike="noStrike" kern="1200" cap="none" spc="0" normalizeH="0" baseline="0" noProof="0" dirty="0">
                <a:ln>
                  <a:noFill/>
                </a:ln>
                <a:solidFill>
                  <a:srgbClr val="F5DC92"/>
                </a:solidFill>
                <a:effectLst/>
                <a:uLnTx/>
                <a:uFillTx/>
                <a:latin typeface="Arial" panose="020B0604020202020204" pitchFamily="34" charset="0"/>
                <a:ea typeface="微软雅黑" panose="020B0503020204020204" charset="-122"/>
                <a:cs typeface="+mn-cs"/>
                <a:sym typeface="Arial" panose="020B0604020202020204" pitchFamily="34" charset="0"/>
              </a:rPr>
              <a:t>9</a:t>
            </a:r>
            <a:r>
              <a:rPr kumimoji="0" lang="zh-CN" altLang="en-US" sz="1400" b="0" i="0" u="none" strike="noStrike" kern="1200" cap="none" spc="0" normalizeH="0" baseline="0" noProof="0" dirty="0">
                <a:ln>
                  <a:noFill/>
                </a:ln>
                <a:solidFill>
                  <a:srgbClr val="F5DC92"/>
                </a:solidFill>
                <a:effectLst/>
                <a:uLnTx/>
                <a:uFillTx/>
                <a:latin typeface="Arial" panose="020B0604020202020204" pitchFamily="34" charset="0"/>
                <a:ea typeface="微软雅黑" panose="020B0503020204020204" charset="-122"/>
                <a:cs typeface="+mn-cs"/>
                <a:sym typeface="Arial" panose="020B0604020202020204" pitchFamily="34" charset="0"/>
              </a:rPr>
              <a:t>日</a:t>
            </a:r>
            <a:endParaRPr kumimoji="0" lang="zh-CN" altLang="en-US" sz="1400" b="0" i="0" u="none" strike="noStrike" kern="1200" cap="none" spc="0" normalizeH="0" baseline="0" noProof="0" dirty="0">
              <a:ln>
                <a:noFill/>
              </a:ln>
              <a:solidFill>
                <a:srgbClr val="F5DC92"/>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2" name="文本框 1"/>
          <p:cNvSpPr txBox="1"/>
          <p:nvPr/>
        </p:nvSpPr>
        <p:spPr>
          <a:xfrm>
            <a:off x="799465" y="2192020"/>
            <a:ext cx="10592435" cy="9220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5400" b="1" i="0" u="none" strike="noStrike" kern="1200" cap="none" spc="0" normalizeH="0" baseline="0" noProof="0">
                <a:ln>
                  <a:noFill/>
                </a:ln>
                <a:solidFill>
                  <a:srgbClr val="FFFAC2"/>
                </a:solidFill>
                <a:effectLst/>
                <a:uLnTx/>
                <a:uFillTx/>
                <a:latin typeface="微软雅黑" panose="020B0503020204020204" charset="-122"/>
                <a:ea typeface="微软雅黑" panose="020B0503020204020204" charset="-122"/>
                <a:cs typeface="微软雅黑" panose="020B0503020204020204" charset="-122"/>
              </a:rPr>
              <a:t>谢谢大家</a:t>
            </a:r>
            <a:endParaRPr kumimoji="0" lang="zh-CN" altLang="en-US" sz="5400" b="1" i="0" u="none" strike="noStrike" kern="1200" cap="none" spc="0" normalizeH="0" baseline="0" noProof="0">
              <a:ln>
                <a:noFill/>
              </a:ln>
              <a:solidFill>
                <a:srgbClr val="FFFAC2"/>
              </a:solidFill>
              <a:effectLst/>
              <a:uLnTx/>
              <a:uFillTx/>
              <a:latin typeface="微软雅黑" panose="020B0503020204020204" charset="-122"/>
              <a:ea typeface="微软雅黑" panose="020B0503020204020204" charset="-122"/>
              <a:cs typeface="微软雅黑" panose="020B0503020204020204" charset="-122"/>
            </a:endParaRPr>
          </a:p>
        </p:txBody>
      </p:sp>
      <p:pic>
        <p:nvPicPr>
          <p:cNvPr id="6" name="图片 5" descr="白色学院黑体横版"/>
          <p:cNvPicPr>
            <a:picLocks noChangeAspect="1"/>
          </p:cNvPicPr>
          <p:nvPr/>
        </p:nvPicPr>
        <p:blipFill>
          <a:blip r:embed="rId2"/>
          <a:stretch>
            <a:fillRect/>
          </a:stretch>
        </p:blipFill>
        <p:spPr>
          <a:xfrm>
            <a:off x="9490710" y="254000"/>
            <a:ext cx="2322830" cy="518160"/>
          </a:xfrm>
          <a:prstGeom prst="rect">
            <a:avLst/>
          </a:prstGeom>
        </p:spPr>
      </p:pic>
    </p:spTree>
    <p:custDataLst>
      <p:tags r:id="rId3"/>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1"/>
            <a:ext cx="12192000" cy="6857999"/>
          </a:xfrm>
          <a:prstGeom prst="rect">
            <a:avLst/>
          </a:prstGeom>
        </p:spPr>
      </p:pic>
      <p:sp>
        <p:nvSpPr>
          <p:cNvPr id="13" name="文本占位符 12"/>
          <p:cNvSpPr>
            <a:spLocks noGrp="1"/>
          </p:cNvSpPr>
          <p:nvPr>
            <p:ph type="body" sz="quarter" idx="10"/>
          </p:nvPr>
        </p:nvSpPr>
        <p:spPr>
          <a:xfrm>
            <a:off x="713269" y="2612041"/>
            <a:ext cx="5716686" cy="707886"/>
          </a:xfrm>
        </p:spPr>
        <p:txBody>
          <a:bodyPr/>
          <a:lstStyle/>
          <a:p>
            <a:r>
              <a:rPr lang="en-US" altLang="zh-CN" dirty="0">
                <a:sym typeface="Arial" panose="020B0604020202020204" pitchFamily="34" charset="0"/>
              </a:rPr>
              <a:t>PART  01</a:t>
            </a:r>
            <a:endParaRPr lang="zh-CN" altLang="en-US" dirty="0">
              <a:sym typeface="Arial" panose="020B0604020202020204" pitchFamily="34" charset="0"/>
            </a:endParaRPr>
          </a:p>
        </p:txBody>
      </p:sp>
      <p:sp>
        <p:nvSpPr>
          <p:cNvPr id="19" name="文本占位符 18"/>
          <p:cNvSpPr>
            <a:spLocks noGrp="1"/>
          </p:cNvSpPr>
          <p:nvPr>
            <p:ph type="body" sz="quarter" idx="11"/>
          </p:nvPr>
        </p:nvSpPr>
        <p:spPr/>
        <p:txBody>
          <a:bodyPr/>
          <a:lstStyle/>
          <a:p>
            <a:r>
              <a:rPr lang="zh-CN" altLang="en-US" dirty="0">
                <a:sym typeface="Arial" panose="020B0604020202020204" pitchFamily="34" charset="0"/>
              </a:rPr>
              <a:t>科研项目</a:t>
            </a:r>
            <a:endParaRPr lang="zh-CN" altLang="en-US" dirty="0">
              <a:sym typeface="Arial" panose="020B0604020202020204" pitchFamily="34" charset="0"/>
            </a:endParaRPr>
          </a:p>
        </p:txBody>
      </p:sp>
      <p:pic>
        <p:nvPicPr>
          <p:cNvPr id="33" name="图片 32"/>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514147" y="2724421"/>
            <a:ext cx="5260154" cy="3412704"/>
          </a:xfrm>
          <a:prstGeom prst="rect">
            <a:avLst/>
          </a:prstGeom>
        </p:spPr>
      </p:pic>
      <p:pic>
        <p:nvPicPr>
          <p:cNvPr id="34" name="图片 33" descr="白色学院黑体横版"/>
          <p:cNvPicPr>
            <a:picLocks noChangeAspect="1"/>
          </p:cNvPicPr>
          <p:nvPr/>
        </p:nvPicPr>
        <p:blipFill>
          <a:blip r:embed="rId4"/>
          <a:stretch>
            <a:fillRect/>
          </a:stretch>
        </p:blipFill>
        <p:spPr>
          <a:xfrm>
            <a:off x="9451471" y="461795"/>
            <a:ext cx="2322830" cy="5181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0" y="6548120"/>
            <a:ext cx="12190095" cy="309880"/>
          </a:xfrm>
          <a:prstGeom prst="rect">
            <a:avLst/>
          </a:prstGeom>
          <a:gradFill>
            <a:gsLst>
              <a:gs pos="81000">
                <a:srgbClr val="E26A46">
                  <a:alpha val="100000"/>
                </a:srgbClr>
              </a:gs>
              <a:gs pos="57000">
                <a:srgbClr val="C6341D"/>
              </a:gs>
              <a:gs pos="0">
                <a:srgbClr val="BE0A08"/>
              </a:gs>
              <a:gs pos="100000">
                <a:srgbClr val="F4D6A2">
                  <a:alpha val="100000"/>
                </a:srgbClr>
              </a:gs>
            </a:gsLst>
            <a:lin ang="0" scaled="1"/>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12" name="图片 11" descr="白色学院黑体横版"/>
          <p:cNvPicPr>
            <a:picLocks noChangeAspect="1"/>
          </p:cNvPicPr>
          <p:nvPr/>
        </p:nvPicPr>
        <p:blipFill>
          <a:blip r:embed="rId1"/>
          <a:stretch>
            <a:fillRect/>
          </a:stretch>
        </p:blipFill>
        <p:spPr>
          <a:xfrm>
            <a:off x="9490710" y="254000"/>
            <a:ext cx="2322830" cy="518160"/>
          </a:xfrm>
          <a:prstGeom prst="rect">
            <a:avLst/>
          </a:prstGeom>
        </p:spPr>
      </p:pic>
      <p:grpSp>
        <p:nvGrpSpPr>
          <p:cNvPr id="9" name="组合 8"/>
          <p:cNvGrpSpPr/>
          <p:nvPr/>
        </p:nvGrpSpPr>
        <p:grpSpPr>
          <a:xfrm>
            <a:off x="0" y="0"/>
            <a:ext cx="12289155" cy="1029335"/>
            <a:chOff x="0" y="-1615"/>
            <a:chExt cx="19353" cy="1621"/>
          </a:xfrm>
        </p:grpSpPr>
        <p:pic>
          <p:nvPicPr>
            <p:cNvPr id="10" name="图片 9" descr="40李津-春意嫣然-09"/>
            <p:cNvPicPr>
              <a:picLocks noChangeAspect="1"/>
            </p:cNvPicPr>
            <p:nvPr/>
          </p:nvPicPr>
          <p:blipFill>
            <a:blip r:embed="rId2"/>
            <a:srcRect t="46118"/>
            <a:stretch>
              <a:fillRect/>
            </a:stretch>
          </p:blipFill>
          <p:spPr>
            <a:xfrm>
              <a:off x="14735" y="-1597"/>
              <a:ext cx="4461" cy="1603"/>
            </a:xfrm>
            <a:prstGeom prst="rect">
              <a:avLst/>
            </a:prstGeom>
          </p:spPr>
        </p:pic>
        <p:sp>
          <p:nvSpPr>
            <p:cNvPr id="11" name="矩形 10"/>
            <p:cNvSpPr/>
            <p:nvPr/>
          </p:nvSpPr>
          <p:spPr>
            <a:xfrm>
              <a:off x="0" y="-1615"/>
              <a:ext cx="19353" cy="1615"/>
            </a:xfrm>
            <a:prstGeom prst="rect">
              <a:avLst/>
            </a:prstGeom>
            <a:gradFill>
              <a:gsLst>
                <a:gs pos="81000">
                  <a:srgbClr val="E26A46">
                    <a:alpha val="100000"/>
                  </a:srgbClr>
                </a:gs>
                <a:gs pos="57000">
                  <a:srgbClr val="C6341D"/>
                </a:gs>
                <a:gs pos="0">
                  <a:srgbClr val="BE0A08"/>
                </a:gs>
                <a:gs pos="100000">
                  <a:srgbClr val="F4D6A2">
                    <a:alpha val="0"/>
                  </a:srgbClr>
                </a:gs>
              </a:gsLst>
              <a:lin ang="0" scaled="1"/>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sp>
        <p:nvSpPr>
          <p:cNvPr id="23" name="PA-文本框 10"/>
          <p:cNvSpPr txBox="1">
            <a:spLocks noChangeArrowheads="1"/>
          </p:cNvSpPr>
          <p:nvPr>
            <p:custDataLst>
              <p:tags r:id="rId3"/>
            </p:custDataLst>
          </p:nvPr>
        </p:nvSpPr>
        <p:spPr bwMode="auto">
          <a:xfrm>
            <a:off x="360000" y="252000"/>
            <a:ext cx="7308000" cy="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800" b="1" dirty="0">
                <a:solidFill>
                  <a:srgbClr val="FFFAC2"/>
                </a:solidFill>
                <a:latin typeface="微软雅黑" panose="020B0503020204020204" charset="-122"/>
                <a:ea typeface="微软雅黑" panose="020B0503020204020204" charset="-122"/>
              </a:rPr>
              <a:t>外国语学院</a:t>
            </a:r>
            <a:r>
              <a:rPr lang="en-US" altLang="zh-CN" sz="2800" b="1" dirty="0">
                <a:solidFill>
                  <a:srgbClr val="FFFAC2"/>
                </a:solidFill>
                <a:latin typeface="微软雅黑" panose="020B0503020204020204" charset="-122"/>
                <a:ea typeface="微软雅黑" panose="020B0503020204020204" charset="-122"/>
              </a:rPr>
              <a:t>2025</a:t>
            </a:r>
            <a:r>
              <a:rPr lang="zh-CN" altLang="en-US" sz="2800" b="1" dirty="0">
                <a:solidFill>
                  <a:srgbClr val="FFFAC2"/>
                </a:solidFill>
                <a:latin typeface="微软雅黑" panose="020B0503020204020204" charset="-122"/>
                <a:ea typeface="微软雅黑" panose="020B0503020204020204" charset="-122"/>
              </a:rPr>
              <a:t>年省部级科研项目立项情况</a:t>
            </a:r>
            <a:endParaRPr lang="zh-CN" altLang="en-US" sz="2800" dirty="0">
              <a:solidFill>
                <a:srgbClr val="FFFAC2"/>
              </a:solidFill>
            </a:endParaRPr>
          </a:p>
        </p:txBody>
      </p:sp>
      <p:sp>
        <p:nvSpPr>
          <p:cNvPr id="206" name="PA-矩形 32"/>
          <p:cNvSpPr>
            <a:spLocks noChangeArrowheads="1"/>
          </p:cNvSpPr>
          <p:nvPr>
            <p:custDataLst>
              <p:tags r:id="rId4"/>
            </p:custDataLst>
          </p:nvPr>
        </p:nvSpPr>
        <p:spPr bwMode="auto">
          <a:xfrm>
            <a:off x="4508559" y="3025231"/>
            <a:ext cx="3302958" cy="1594302"/>
          </a:xfrm>
          <a:prstGeom prst="rect">
            <a:avLst/>
          </a:prstGeom>
          <a:solidFill>
            <a:srgbClr val="C00000"/>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600">
              <a:solidFill>
                <a:schemeClr val="tx2">
                  <a:lumMod val="20000"/>
                  <a:lumOff val="80000"/>
                </a:schemeClr>
              </a:solidFill>
            </a:endParaRPr>
          </a:p>
        </p:txBody>
      </p:sp>
      <p:grpSp>
        <p:nvGrpSpPr>
          <p:cNvPr id="207" name="PA-组合 206"/>
          <p:cNvGrpSpPr/>
          <p:nvPr>
            <p:custDataLst>
              <p:tags r:id="rId5"/>
            </p:custDataLst>
          </p:nvPr>
        </p:nvGrpSpPr>
        <p:grpSpPr>
          <a:xfrm>
            <a:off x="804782" y="4192533"/>
            <a:ext cx="3497310" cy="925660"/>
            <a:chOff x="851407" y="2632997"/>
            <a:chExt cx="2358007" cy="668723"/>
          </a:xfrm>
          <a:solidFill>
            <a:srgbClr val="C00000"/>
          </a:solidFill>
        </p:grpSpPr>
        <p:sp>
          <p:nvSpPr>
            <p:cNvPr id="208" name="PA-任意多边形 6"/>
            <p:cNvSpPr/>
            <p:nvPr>
              <p:custDataLst>
                <p:tags r:id="rId6"/>
              </p:custDataLst>
            </p:nvPr>
          </p:nvSpPr>
          <p:spPr bwMode="auto">
            <a:xfrm>
              <a:off x="2700560" y="2632997"/>
              <a:ext cx="508854" cy="668723"/>
            </a:xfrm>
            <a:custGeom>
              <a:avLst/>
              <a:gdLst>
                <a:gd name="T0" fmla="*/ 0 w 441"/>
                <a:gd name="T1" fmla="*/ 0 h 477"/>
                <a:gd name="T2" fmla="*/ 441 w 441"/>
                <a:gd name="T3" fmla="*/ 135 h 477"/>
                <a:gd name="T4" fmla="*/ 441 w 441"/>
                <a:gd name="T5" fmla="*/ 477 h 477"/>
                <a:gd name="T6" fmla="*/ 0 w 441"/>
                <a:gd name="T7" fmla="*/ 413 h 477"/>
                <a:gd name="T8" fmla="*/ 0 w 441"/>
                <a:gd name="T9" fmla="*/ 0 h 477"/>
              </a:gdLst>
              <a:ahLst/>
              <a:cxnLst>
                <a:cxn ang="0">
                  <a:pos x="T0" y="T1"/>
                </a:cxn>
                <a:cxn ang="0">
                  <a:pos x="T2" y="T3"/>
                </a:cxn>
                <a:cxn ang="0">
                  <a:pos x="T4" y="T5"/>
                </a:cxn>
                <a:cxn ang="0">
                  <a:pos x="T6" y="T7"/>
                </a:cxn>
                <a:cxn ang="0">
                  <a:pos x="T8" y="T9"/>
                </a:cxn>
              </a:cxnLst>
              <a:rect l="0" t="0" r="r" b="b"/>
              <a:pathLst>
                <a:path w="441" h="477">
                  <a:moveTo>
                    <a:pt x="0" y="0"/>
                  </a:moveTo>
                  <a:lnTo>
                    <a:pt x="441" y="135"/>
                  </a:lnTo>
                  <a:lnTo>
                    <a:pt x="441" y="477"/>
                  </a:lnTo>
                  <a:lnTo>
                    <a:pt x="0" y="413"/>
                  </a:lnTo>
                  <a:lnTo>
                    <a:pt x="0" y="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txBody>
            <a:bodyPr vert="horz" wrap="square" lIns="91440" tIns="45720" rIns="91440" bIns="45720" numCol="1" anchor="t" anchorCtr="0" compatLnSpc="1"/>
            <a:lstStyle/>
            <a:p>
              <a:endParaRPr lang="zh-CN" altLang="en-US"/>
            </a:p>
          </p:txBody>
        </p:sp>
        <p:sp>
          <p:nvSpPr>
            <p:cNvPr id="209" name="PA-矩形 7"/>
            <p:cNvSpPr>
              <a:spLocks noChangeArrowheads="1"/>
            </p:cNvSpPr>
            <p:nvPr>
              <p:custDataLst>
                <p:tags r:id="rId7"/>
              </p:custDataLst>
            </p:nvPr>
          </p:nvSpPr>
          <p:spPr bwMode="auto">
            <a:xfrm>
              <a:off x="851407" y="2632997"/>
              <a:ext cx="1849152" cy="578999"/>
            </a:xfrm>
            <a:prstGeom prst="rect">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600">
                <a:solidFill>
                  <a:schemeClr val="tx2">
                    <a:lumMod val="20000"/>
                    <a:lumOff val="80000"/>
                  </a:schemeClr>
                </a:solidFill>
              </a:endParaRPr>
            </a:p>
          </p:txBody>
        </p:sp>
      </p:grpSp>
      <p:grpSp>
        <p:nvGrpSpPr>
          <p:cNvPr id="217" name="PA-组合 216"/>
          <p:cNvGrpSpPr/>
          <p:nvPr>
            <p:custDataLst>
              <p:tags r:id="rId8"/>
            </p:custDataLst>
          </p:nvPr>
        </p:nvGrpSpPr>
        <p:grpSpPr>
          <a:xfrm>
            <a:off x="1004600" y="1326022"/>
            <a:ext cx="3097675" cy="1266103"/>
            <a:chOff x="1879054" y="1474616"/>
            <a:chExt cx="2418338" cy="909856"/>
          </a:xfrm>
        </p:grpSpPr>
        <p:sp>
          <p:nvSpPr>
            <p:cNvPr id="218" name="PA-任意多边形 13"/>
            <p:cNvSpPr/>
            <p:nvPr>
              <p:custDataLst>
                <p:tags r:id="rId9"/>
              </p:custDataLst>
            </p:nvPr>
          </p:nvSpPr>
          <p:spPr bwMode="auto">
            <a:xfrm>
              <a:off x="1879054" y="2178387"/>
              <a:ext cx="2418338" cy="206085"/>
            </a:xfrm>
            <a:custGeom>
              <a:avLst/>
              <a:gdLst>
                <a:gd name="T0" fmla="*/ 1594 w 1725"/>
                <a:gd name="T1" fmla="*/ 0 h 147"/>
                <a:gd name="T2" fmla="*/ 1725 w 1725"/>
                <a:gd name="T3" fmla="*/ 145 h 147"/>
                <a:gd name="T4" fmla="*/ 413 w 1725"/>
                <a:gd name="T5" fmla="*/ 147 h 147"/>
                <a:gd name="T6" fmla="*/ 0 w 1725"/>
                <a:gd name="T7" fmla="*/ 0 h 147"/>
                <a:gd name="T8" fmla="*/ 1594 w 1725"/>
                <a:gd name="T9" fmla="*/ 0 h 147"/>
              </a:gdLst>
              <a:ahLst/>
              <a:cxnLst>
                <a:cxn ang="0">
                  <a:pos x="T0" y="T1"/>
                </a:cxn>
                <a:cxn ang="0">
                  <a:pos x="T2" y="T3"/>
                </a:cxn>
                <a:cxn ang="0">
                  <a:pos x="T4" y="T5"/>
                </a:cxn>
                <a:cxn ang="0">
                  <a:pos x="T6" y="T7"/>
                </a:cxn>
                <a:cxn ang="0">
                  <a:pos x="T8" y="T9"/>
                </a:cxn>
              </a:cxnLst>
              <a:rect l="0" t="0" r="r" b="b"/>
              <a:pathLst>
                <a:path w="1725" h="147">
                  <a:moveTo>
                    <a:pt x="1594" y="0"/>
                  </a:moveTo>
                  <a:lnTo>
                    <a:pt x="1725" y="145"/>
                  </a:lnTo>
                  <a:lnTo>
                    <a:pt x="413" y="147"/>
                  </a:lnTo>
                  <a:lnTo>
                    <a:pt x="0" y="0"/>
                  </a:lnTo>
                  <a:lnTo>
                    <a:pt x="1594" y="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txBody>
            <a:bodyPr vert="horz" wrap="square" lIns="91440" tIns="45720" rIns="91440" bIns="45720" numCol="1" anchor="t" anchorCtr="0" compatLnSpc="1"/>
            <a:lstStyle/>
            <a:p>
              <a:endParaRPr lang="zh-CN" altLang="en-US">
                <a:solidFill>
                  <a:srgbClr val="C00000"/>
                </a:solidFill>
              </a:endParaRPr>
            </a:p>
          </p:txBody>
        </p:sp>
        <p:sp>
          <p:nvSpPr>
            <p:cNvPr id="219" name="PA-任意多边形 14"/>
            <p:cNvSpPr/>
            <p:nvPr>
              <p:custDataLst>
                <p:tags r:id="rId10"/>
              </p:custDataLst>
            </p:nvPr>
          </p:nvSpPr>
          <p:spPr bwMode="auto">
            <a:xfrm>
              <a:off x="4113737" y="1474616"/>
              <a:ext cx="183654" cy="907052"/>
            </a:xfrm>
            <a:custGeom>
              <a:avLst/>
              <a:gdLst>
                <a:gd name="T0" fmla="*/ 0 w 131"/>
                <a:gd name="T1" fmla="*/ 0 h 647"/>
                <a:gd name="T2" fmla="*/ 131 w 131"/>
                <a:gd name="T3" fmla="*/ 236 h 647"/>
                <a:gd name="T4" fmla="*/ 131 w 131"/>
                <a:gd name="T5" fmla="*/ 647 h 647"/>
                <a:gd name="T6" fmla="*/ 0 w 131"/>
                <a:gd name="T7" fmla="*/ 502 h 647"/>
                <a:gd name="T8" fmla="*/ 0 w 131"/>
                <a:gd name="T9" fmla="*/ 0 h 647"/>
              </a:gdLst>
              <a:ahLst/>
              <a:cxnLst>
                <a:cxn ang="0">
                  <a:pos x="T0" y="T1"/>
                </a:cxn>
                <a:cxn ang="0">
                  <a:pos x="T2" y="T3"/>
                </a:cxn>
                <a:cxn ang="0">
                  <a:pos x="T4" y="T5"/>
                </a:cxn>
                <a:cxn ang="0">
                  <a:pos x="T6" y="T7"/>
                </a:cxn>
                <a:cxn ang="0">
                  <a:pos x="T8" y="T9"/>
                </a:cxn>
              </a:cxnLst>
              <a:rect l="0" t="0" r="r" b="b"/>
              <a:pathLst>
                <a:path w="131" h="647">
                  <a:moveTo>
                    <a:pt x="0" y="0"/>
                  </a:moveTo>
                  <a:lnTo>
                    <a:pt x="131" y="236"/>
                  </a:lnTo>
                  <a:lnTo>
                    <a:pt x="131" y="647"/>
                  </a:lnTo>
                  <a:lnTo>
                    <a:pt x="0" y="502"/>
                  </a:lnTo>
                  <a:lnTo>
                    <a:pt x="0" y="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txBody>
            <a:bodyPr vert="horz" wrap="square" lIns="91440" tIns="45720" rIns="91440" bIns="45720" numCol="1" anchor="t" anchorCtr="0" compatLnSpc="1"/>
            <a:lstStyle/>
            <a:p>
              <a:endParaRPr lang="zh-CN" altLang="en-US">
                <a:solidFill>
                  <a:srgbClr val="C00000"/>
                </a:solidFill>
              </a:endParaRPr>
            </a:p>
          </p:txBody>
        </p:sp>
        <p:sp>
          <p:nvSpPr>
            <p:cNvPr id="220" name="PA-任意多边形 15"/>
            <p:cNvSpPr/>
            <p:nvPr>
              <p:custDataLst>
                <p:tags r:id="rId11"/>
              </p:custDataLst>
            </p:nvPr>
          </p:nvSpPr>
          <p:spPr bwMode="auto">
            <a:xfrm>
              <a:off x="1879054" y="1474616"/>
              <a:ext cx="2234684" cy="703771"/>
            </a:xfrm>
            <a:custGeom>
              <a:avLst/>
              <a:gdLst>
                <a:gd name="T0" fmla="*/ 1594 w 1594"/>
                <a:gd name="T1" fmla="*/ 0 h 502"/>
                <a:gd name="T2" fmla="*/ 1594 w 1594"/>
                <a:gd name="T3" fmla="*/ 502 h 502"/>
                <a:gd name="T4" fmla="*/ 0 w 1594"/>
                <a:gd name="T5" fmla="*/ 502 h 502"/>
                <a:gd name="T6" fmla="*/ 0 w 1594"/>
                <a:gd name="T7" fmla="*/ 3 h 502"/>
                <a:gd name="T8" fmla="*/ 1594 w 1594"/>
                <a:gd name="T9" fmla="*/ 0 h 502"/>
              </a:gdLst>
              <a:ahLst/>
              <a:cxnLst>
                <a:cxn ang="0">
                  <a:pos x="T0" y="T1"/>
                </a:cxn>
                <a:cxn ang="0">
                  <a:pos x="T2" y="T3"/>
                </a:cxn>
                <a:cxn ang="0">
                  <a:pos x="T4" y="T5"/>
                </a:cxn>
                <a:cxn ang="0">
                  <a:pos x="T6" y="T7"/>
                </a:cxn>
                <a:cxn ang="0">
                  <a:pos x="T8" y="T9"/>
                </a:cxn>
              </a:cxnLst>
              <a:rect l="0" t="0" r="r" b="b"/>
              <a:pathLst>
                <a:path w="1594" h="502">
                  <a:moveTo>
                    <a:pt x="1594" y="0"/>
                  </a:moveTo>
                  <a:lnTo>
                    <a:pt x="1594" y="502"/>
                  </a:lnTo>
                  <a:lnTo>
                    <a:pt x="0" y="502"/>
                  </a:lnTo>
                  <a:lnTo>
                    <a:pt x="0" y="3"/>
                  </a:lnTo>
                  <a:lnTo>
                    <a:pt x="1594" y="0"/>
                  </a:lnTo>
                  <a:close/>
                </a:path>
              </a:pathLst>
            </a:custGeom>
            <a:solidFill>
              <a:srgbClr val="C00000"/>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600" dirty="0">
                <a:solidFill>
                  <a:srgbClr val="C00000"/>
                </a:solidFill>
              </a:endParaRPr>
            </a:p>
          </p:txBody>
        </p:sp>
      </p:grpSp>
      <p:grpSp>
        <p:nvGrpSpPr>
          <p:cNvPr id="227" name="PA-组合 226"/>
          <p:cNvGrpSpPr/>
          <p:nvPr>
            <p:custDataLst>
              <p:tags r:id="rId12"/>
            </p:custDataLst>
          </p:nvPr>
        </p:nvGrpSpPr>
        <p:grpSpPr>
          <a:xfrm>
            <a:off x="8198563" y="2844374"/>
            <a:ext cx="3575344" cy="1262201"/>
            <a:chOff x="8586273" y="2216398"/>
            <a:chExt cx="2921408" cy="927185"/>
          </a:xfrm>
        </p:grpSpPr>
        <p:sp>
          <p:nvSpPr>
            <p:cNvPr id="228" name="PA-任意多边形 22"/>
            <p:cNvSpPr/>
            <p:nvPr>
              <p:custDataLst>
                <p:tags r:id="rId13"/>
              </p:custDataLst>
            </p:nvPr>
          </p:nvSpPr>
          <p:spPr bwMode="auto">
            <a:xfrm>
              <a:off x="8586273" y="2220283"/>
              <a:ext cx="426038" cy="923300"/>
            </a:xfrm>
            <a:custGeom>
              <a:avLst/>
              <a:gdLst>
                <a:gd name="T0" fmla="*/ 329 w 329"/>
                <a:gd name="T1" fmla="*/ 601 h 713"/>
                <a:gd name="T2" fmla="*/ 0 w 329"/>
                <a:gd name="T3" fmla="*/ 713 h 713"/>
                <a:gd name="T4" fmla="*/ 0 w 329"/>
                <a:gd name="T5" fmla="*/ 216 h 713"/>
                <a:gd name="T6" fmla="*/ 329 w 329"/>
                <a:gd name="T7" fmla="*/ 0 h 713"/>
                <a:gd name="T8" fmla="*/ 329 w 329"/>
                <a:gd name="T9" fmla="*/ 601 h 713"/>
              </a:gdLst>
              <a:ahLst/>
              <a:cxnLst>
                <a:cxn ang="0">
                  <a:pos x="T0" y="T1"/>
                </a:cxn>
                <a:cxn ang="0">
                  <a:pos x="T2" y="T3"/>
                </a:cxn>
                <a:cxn ang="0">
                  <a:pos x="T4" y="T5"/>
                </a:cxn>
                <a:cxn ang="0">
                  <a:pos x="T6" y="T7"/>
                </a:cxn>
                <a:cxn ang="0">
                  <a:pos x="T8" y="T9"/>
                </a:cxn>
              </a:cxnLst>
              <a:rect l="0" t="0" r="r" b="b"/>
              <a:pathLst>
                <a:path w="329" h="713">
                  <a:moveTo>
                    <a:pt x="329" y="601"/>
                  </a:moveTo>
                  <a:lnTo>
                    <a:pt x="0" y="713"/>
                  </a:lnTo>
                  <a:lnTo>
                    <a:pt x="0" y="216"/>
                  </a:lnTo>
                  <a:lnTo>
                    <a:pt x="329" y="0"/>
                  </a:lnTo>
                  <a:lnTo>
                    <a:pt x="329" y="60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txBody>
            <a:bodyPr vert="horz" wrap="square" lIns="91440" tIns="45720" rIns="91440" bIns="45720" numCol="1" anchor="t" anchorCtr="0" compatLnSpc="1"/>
            <a:lstStyle/>
            <a:p>
              <a:endParaRPr lang="zh-CN" altLang="en-US"/>
            </a:p>
          </p:txBody>
        </p:sp>
        <p:sp>
          <p:nvSpPr>
            <p:cNvPr id="229" name="PA-任意多边形 29"/>
            <p:cNvSpPr/>
            <p:nvPr>
              <p:custDataLst>
                <p:tags r:id="rId14"/>
              </p:custDataLst>
            </p:nvPr>
          </p:nvSpPr>
          <p:spPr bwMode="auto">
            <a:xfrm>
              <a:off x="8586273" y="2998548"/>
              <a:ext cx="2921408" cy="145034"/>
            </a:xfrm>
            <a:custGeom>
              <a:avLst/>
              <a:gdLst>
                <a:gd name="T0" fmla="*/ 2256 w 2256"/>
                <a:gd name="T1" fmla="*/ 0 h 112"/>
                <a:gd name="T2" fmla="*/ 1584 w 2256"/>
                <a:gd name="T3" fmla="*/ 109 h 112"/>
                <a:gd name="T4" fmla="*/ 0 w 2256"/>
                <a:gd name="T5" fmla="*/ 112 h 112"/>
                <a:gd name="T6" fmla="*/ 329 w 2256"/>
                <a:gd name="T7" fmla="*/ 0 h 112"/>
                <a:gd name="T8" fmla="*/ 2256 w 2256"/>
                <a:gd name="T9" fmla="*/ 0 h 112"/>
              </a:gdLst>
              <a:ahLst/>
              <a:cxnLst>
                <a:cxn ang="0">
                  <a:pos x="T0" y="T1"/>
                </a:cxn>
                <a:cxn ang="0">
                  <a:pos x="T2" y="T3"/>
                </a:cxn>
                <a:cxn ang="0">
                  <a:pos x="T4" y="T5"/>
                </a:cxn>
                <a:cxn ang="0">
                  <a:pos x="T6" y="T7"/>
                </a:cxn>
                <a:cxn ang="0">
                  <a:pos x="T8" y="T9"/>
                </a:cxn>
              </a:cxnLst>
              <a:rect l="0" t="0" r="r" b="b"/>
              <a:pathLst>
                <a:path w="2256" h="112">
                  <a:moveTo>
                    <a:pt x="2256" y="0"/>
                  </a:moveTo>
                  <a:lnTo>
                    <a:pt x="1584" y="109"/>
                  </a:lnTo>
                  <a:lnTo>
                    <a:pt x="0" y="112"/>
                  </a:lnTo>
                  <a:lnTo>
                    <a:pt x="329" y="0"/>
                  </a:lnTo>
                  <a:lnTo>
                    <a:pt x="2256" y="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txBody>
            <a:bodyPr vert="horz" wrap="square" lIns="91440" tIns="45720" rIns="91440" bIns="45720" numCol="1" anchor="t" anchorCtr="0" compatLnSpc="1"/>
            <a:lstStyle/>
            <a:p>
              <a:endParaRPr lang="zh-CN" altLang="en-US"/>
            </a:p>
          </p:txBody>
        </p:sp>
        <p:sp>
          <p:nvSpPr>
            <p:cNvPr id="230" name="PA-任意多边形 30"/>
            <p:cNvSpPr/>
            <p:nvPr>
              <p:custDataLst>
                <p:tags r:id="rId15"/>
              </p:custDataLst>
            </p:nvPr>
          </p:nvSpPr>
          <p:spPr bwMode="auto">
            <a:xfrm>
              <a:off x="9012312" y="2216398"/>
              <a:ext cx="2495369" cy="782150"/>
            </a:xfrm>
            <a:custGeom>
              <a:avLst/>
              <a:gdLst>
                <a:gd name="T0" fmla="*/ 1927 w 1927"/>
                <a:gd name="T1" fmla="*/ 0 h 604"/>
                <a:gd name="T2" fmla="*/ 1927 w 1927"/>
                <a:gd name="T3" fmla="*/ 604 h 604"/>
                <a:gd name="T4" fmla="*/ 0 w 1927"/>
                <a:gd name="T5" fmla="*/ 604 h 604"/>
                <a:gd name="T6" fmla="*/ 0 w 1927"/>
                <a:gd name="T7" fmla="*/ 3 h 604"/>
                <a:gd name="T8" fmla="*/ 1927 w 1927"/>
                <a:gd name="T9" fmla="*/ 0 h 604"/>
              </a:gdLst>
              <a:ahLst/>
              <a:cxnLst>
                <a:cxn ang="0">
                  <a:pos x="T0" y="T1"/>
                </a:cxn>
                <a:cxn ang="0">
                  <a:pos x="T2" y="T3"/>
                </a:cxn>
                <a:cxn ang="0">
                  <a:pos x="T4" y="T5"/>
                </a:cxn>
                <a:cxn ang="0">
                  <a:pos x="T6" y="T7"/>
                </a:cxn>
                <a:cxn ang="0">
                  <a:pos x="T8" y="T9"/>
                </a:cxn>
              </a:cxnLst>
              <a:rect l="0" t="0" r="r" b="b"/>
              <a:pathLst>
                <a:path w="1927" h="604">
                  <a:moveTo>
                    <a:pt x="1927" y="0"/>
                  </a:moveTo>
                  <a:lnTo>
                    <a:pt x="1927" y="604"/>
                  </a:lnTo>
                  <a:lnTo>
                    <a:pt x="0" y="604"/>
                  </a:lnTo>
                  <a:lnTo>
                    <a:pt x="0" y="3"/>
                  </a:lnTo>
                  <a:lnTo>
                    <a:pt x="1927" y="0"/>
                  </a:lnTo>
                  <a:close/>
                </a:path>
              </a:pathLst>
            </a:custGeom>
            <a:solidFill>
              <a:srgbClr val="C00000"/>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600">
                <a:solidFill>
                  <a:schemeClr val="tx2">
                    <a:lumMod val="20000"/>
                    <a:lumOff val="80000"/>
                  </a:schemeClr>
                </a:solidFill>
              </a:endParaRPr>
            </a:p>
          </p:txBody>
        </p:sp>
      </p:grpSp>
      <p:sp>
        <p:nvSpPr>
          <p:cNvPr id="195" name="PA-文本框 194"/>
          <p:cNvSpPr txBox="1"/>
          <p:nvPr>
            <p:custDataLst>
              <p:tags r:id="rId16"/>
            </p:custDataLst>
          </p:nvPr>
        </p:nvSpPr>
        <p:spPr>
          <a:xfrm>
            <a:off x="4632200" y="3256301"/>
            <a:ext cx="2095232" cy="1323439"/>
          </a:xfrm>
          <a:prstGeom prst="rect">
            <a:avLst/>
          </a:prstGeom>
          <a:noFill/>
        </p:spPr>
        <p:txBody>
          <a:bodyPr wrap="square">
            <a:spAutoFit/>
          </a:bodyPr>
          <a:lstStyle/>
          <a:p>
            <a:r>
              <a:rPr lang="zh-CN" altLang="zh-CN" sz="20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外国语学院获</a:t>
            </a:r>
            <a:endParaRPr lang="en-US" altLang="zh-CN" sz="20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a:p>
            <a:r>
              <a:rPr lang="zh-CN" altLang="zh-CN" sz="20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省部级</a:t>
            </a:r>
            <a:r>
              <a:rPr lang="zh-CN" altLang="en-US" sz="20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科研</a:t>
            </a:r>
            <a:r>
              <a:rPr lang="zh-CN" altLang="zh-CN" sz="20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项目</a:t>
            </a:r>
            <a:endParaRPr lang="en-US" altLang="zh-CN" sz="20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a:p>
            <a:r>
              <a:rPr lang="en-US" altLang="zh-CN" sz="20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 </a:t>
            </a:r>
            <a:endParaRPr lang="en-US" altLang="zh-CN" sz="20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a:p>
            <a:r>
              <a:rPr lang="zh-CN" altLang="en-US" sz="20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 </a:t>
            </a:r>
            <a:endParaRPr lang="en-US" altLang="zh-CN" sz="20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263" name="PA-文本框 262"/>
          <p:cNvSpPr txBox="1"/>
          <p:nvPr>
            <p:custDataLst>
              <p:tags r:id="rId17"/>
            </p:custDataLst>
          </p:nvPr>
        </p:nvSpPr>
        <p:spPr>
          <a:xfrm>
            <a:off x="6522042" y="3302407"/>
            <a:ext cx="1221012" cy="645160"/>
          </a:xfrm>
          <a:prstGeom prst="rect">
            <a:avLst/>
          </a:prstGeom>
          <a:noFill/>
        </p:spPr>
        <p:txBody>
          <a:bodyPr wrap="square">
            <a:spAutoFit/>
          </a:bodyPr>
          <a:lstStyle/>
          <a:p>
            <a:r>
              <a:rPr lang="en-US" altLang="zh-CN" sz="3600" b="1" dirty="0">
                <a:solidFill>
                  <a:schemeClr val="bg1"/>
                </a:solidFill>
                <a:effectLst>
                  <a:outerShdw blurRad="38100" dist="38100" dir="2700000" algn="tl">
                    <a:srgbClr val="000000">
                      <a:alpha val="43137"/>
                    </a:srgbClr>
                  </a:outerShdw>
                </a:effectLst>
                <a:latin typeface="Arial" panose="020B0604020202020204"/>
                <a:ea typeface="微软雅黑" panose="020B0503020204020204" charset="-122"/>
              </a:rPr>
              <a:t>14</a:t>
            </a:r>
            <a:r>
              <a:rPr lang="zh-CN" altLang="zh-CN" sz="3600" b="1" dirty="0">
                <a:solidFill>
                  <a:schemeClr val="bg1"/>
                </a:solidFill>
                <a:effectLst>
                  <a:outerShdw blurRad="38100" dist="38100" dir="2700000" algn="tl">
                    <a:srgbClr val="000000">
                      <a:alpha val="43137"/>
                    </a:srgbClr>
                  </a:outerShdw>
                </a:effectLst>
                <a:latin typeface="Arial" panose="020B0604020202020204"/>
                <a:ea typeface="微软雅黑" panose="020B0503020204020204" charset="-122"/>
              </a:rPr>
              <a:t>项</a:t>
            </a:r>
            <a:endParaRPr lang="en-US" altLang="zh-CN" sz="3600" b="1" dirty="0">
              <a:solidFill>
                <a:schemeClr val="bg1"/>
              </a:solidFill>
              <a:effectLst>
                <a:outerShdw blurRad="38100" dist="38100" dir="2700000" algn="tl">
                  <a:srgbClr val="000000">
                    <a:alpha val="43137"/>
                  </a:srgbClr>
                </a:outerShdw>
              </a:effectLst>
              <a:latin typeface="Arial" panose="020B0604020202020204"/>
              <a:ea typeface="微软雅黑" panose="020B0503020204020204" charset="-122"/>
            </a:endParaRPr>
          </a:p>
        </p:txBody>
      </p:sp>
      <p:grpSp>
        <p:nvGrpSpPr>
          <p:cNvPr id="282" name="PA-组合 281"/>
          <p:cNvGrpSpPr/>
          <p:nvPr>
            <p:custDataLst>
              <p:tags r:id="rId18"/>
            </p:custDataLst>
          </p:nvPr>
        </p:nvGrpSpPr>
        <p:grpSpPr>
          <a:xfrm>
            <a:off x="7668000" y="4557908"/>
            <a:ext cx="3781568" cy="1350933"/>
            <a:chOff x="4730147" y="5099463"/>
            <a:chExt cx="2387836" cy="947595"/>
          </a:xfrm>
          <a:solidFill>
            <a:srgbClr val="C00000"/>
          </a:solidFill>
        </p:grpSpPr>
        <p:sp>
          <p:nvSpPr>
            <p:cNvPr id="213" name="PA-矩形 10"/>
            <p:cNvSpPr>
              <a:spLocks noChangeArrowheads="1"/>
            </p:cNvSpPr>
            <p:nvPr>
              <p:custDataLst>
                <p:tags r:id="rId19"/>
              </p:custDataLst>
            </p:nvPr>
          </p:nvSpPr>
          <p:spPr bwMode="auto">
            <a:xfrm>
              <a:off x="4730147" y="5301230"/>
              <a:ext cx="2377681" cy="745828"/>
            </a:xfrm>
            <a:prstGeom prst="rect">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600">
                <a:solidFill>
                  <a:schemeClr val="tx2">
                    <a:lumMod val="20000"/>
                    <a:lumOff val="80000"/>
                  </a:schemeClr>
                </a:solidFill>
              </a:endParaRPr>
            </a:p>
          </p:txBody>
        </p:sp>
        <p:sp>
          <p:nvSpPr>
            <p:cNvPr id="222" name="PA-任意多边形 17"/>
            <p:cNvSpPr/>
            <p:nvPr>
              <p:custDataLst>
                <p:tags r:id="rId20"/>
              </p:custDataLst>
            </p:nvPr>
          </p:nvSpPr>
          <p:spPr bwMode="auto">
            <a:xfrm>
              <a:off x="4740301" y="5099463"/>
              <a:ext cx="2377682" cy="207846"/>
            </a:xfrm>
            <a:custGeom>
              <a:avLst/>
              <a:gdLst>
                <a:gd name="T0" fmla="*/ 0 w 2061"/>
                <a:gd name="T1" fmla="*/ 107 h 110"/>
                <a:gd name="T2" fmla="*/ 273 w 2061"/>
                <a:gd name="T3" fmla="*/ 0 h 110"/>
                <a:gd name="T4" fmla="*/ 1971 w 2061"/>
                <a:gd name="T5" fmla="*/ 0 h 110"/>
                <a:gd name="T6" fmla="*/ 2061 w 2061"/>
                <a:gd name="T7" fmla="*/ 110 h 110"/>
                <a:gd name="T8" fmla="*/ 0 w 2061"/>
                <a:gd name="T9" fmla="*/ 107 h 110"/>
              </a:gdLst>
              <a:ahLst/>
              <a:cxnLst>
                <a:cxn ang="0">
                  <a:pos x="T0" y="T1"/>
                </a:cxn>
                <a:cxn ang="0">
                  <a:pos x="T2" y="T3"/>
                </a:cxn>
                <a:cxn ang="0">
                  <a:pos x="T4" y="T5"/>
                </a:cxn>
                <a:cxn ang="0">
                  <a:pos x="T6" y="T7"/>
                </a:cxn>
                <a:cxn ang="0">
                  <a:pos x="T8" y="T9"/>
                </a:cxn>
              </a:cxnLst>
              <a:rect l="0" t="0" r="r" b="b"/>
              <a:pathLst>
                <a:path w="2061" h="110">
                  <a:moveTo>
                    <a:pt x="0" y="107"/>
                  </a:moveTo>
                  <a:lnTo>
                    <a:pt x="273" y="0"/>
                  </a:lnTo>
                  <a:lnTo>
                    <a:pt x="1971" y="0"/>
                  </a:lnTo>
                  <a:lnTo>
                    <a:pt x="2061" y="110"/>
                  </a:lnTo>
                  <a:lnTo>
                    <a:pt x="0" y="107"/>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txBody>
            <a:bodyPr vert="horz" wrap="square" lIns="91440" tIns="45720" rIns="91440" bIns="45720" numCol="1" anchor="t" anchorCtr="0" compatLnSpc="1"/>
            <a:lstStyle/>
            <a:p>
              <a:endParaRPr lang="zh-CN" altLang="en-US"/>
            </a:p>
          </p:txBody>
        </p:sp>
      </p:grpSp>
      <p:sp>
        <p:nvSpPr>
          <p:cNvPr id="266" name="PA-文本框 265"/>
          <p:cNvSpPr txBox="1"/>
          <p:nvPr>
            <p:custDataLst>
              <p:tags r:id="rId21"/>
            </p:custDataLst>
          </p:nvPr>
        </p:nvSpPr>
        <p:spPr>
          <a:xfrm>
            <a:off x="1102349" y="1643446"/>
            <a:ext cx="1896085" cy="369332"/>
          </a:xfrm>
          <a:prstGeom prst="rect">
            <a:avLst/>
          </a:prstGeom>
          <a:noFill/>
        </p:spPr>
        <p:txBody>
          <a:bodyPr wrap="square">
            <a:spAutoFit/>
          </a:bodyPr>
          <a:lstStyle/>
          <a:p>
            <a:r>
              <a:rPr lang="zh-CN" altLang="en-US" b="1" dirty="0">
                <a:solidFill>
                  <a:schemeClr val="bg1"/>
                </a:solidFill>
                <a:effectLst>
                  <a:outerShdw blurRad="38100" dist="38100" dir="2700000" algn="tl">
                    <a:srgbClr val="000000">
                      <a:alpha val="43137"/>
                    </a:srgbClr>
                  </a:outerShdw>
                </a:effectLst>
                <a:latin typeface="Arial" panose="020B0604020202020204"/>
                <a:ea typeface="微软雅黑" panose="020B0503020204020204" charset="-122"/>
              </a:rPr>
              <a:t>国社科青年项目</a:t>
            </a:r>
            <a:endParaRPr lang="zh-CN" altLang="en-US" b="1" dirty="0">
              <a:solidFill>
                <a:schemeClr val="bg1"/>
              </a:solidFill>
              <a:effectLst>
                <a:outerShdw blurRad="38100" dist="38100" dir="2700000" algn="tl">
                  <a:srgbClr val="000000">
                    <a:alpha val="43137"/>
                  </a:srgbClr>
                </a:outerShdw>
              </a:effectLst>
              <a:latin typeface="Arial" panose="020B0604020202020204"/>
              <a:ea typeface="微软雅黑" panose="020B0503020204020204" charset="-122"/>
            </a:endParaRPr>
          </a:p>
        </p:txBody>
      </p:sp>
      <p:sp>
        <p:nvSpPr>
          <p:cNvPr id="267" name="PA-文本框 266"/>
          <p:cNvSpPr txBox="1"/>
          <p:nvPr>
            <p:custDataLst>
              <p:tags r:id="rId22"/>
            </p:custDataLst>
          </p:nvPr>
        </p:nvSpPr>
        <p:spPr>
          <a:xfrm>
            <a:off x="2924521" y="1623184"/>
            <a:ext cx="860410" cy="461665"/>
          </a:xfrm>
          <a:prstGeom prst="rect">
            <a:avLst/>
          </a:prstGeom>
          <a:noFill/>
        </p:spPr>
        <p:txBody>
          <a:bodyPr wrap="square">
            <a:spAutoFit/>
          </a:bodyPr>
          <a:lstStyle/>
          <a:p>
            <a:r>
              <a:rPr lang="en-US" altLang="zh-CN" sz="2400" b="1" dirty="0">
                <a:solidFill>
                  <a:schemeClr val="bg1"/>
                </a:solidFill>
                <a:effectLst>
                  <a:outerShdw blurRad="38100" dist="38100" dir="2700000" algn="tl">
                    <a:srgbClr val="000000">
                      <a:alpha val="43137"/>
                    </a:srgbClr>
                  </a:outerShdw>
                </a:effectLst>
                <a:latin typeface="Arial" panose="020B0604020202020204"/>
                <a:ea typeface="微软雅黑" panose="020B0503020204020204" charset="-122"/>
              </a:rPr>
              <a:t>1</a:t>
            </a:r>
            <a:r>
              <a:rPr lang="zh-CN" altLang="en-US" sz="2400" b="1" dirty="0">
                <a:solidFill>
                  <a:schemeClr val="bg1"/>
                </a:solidFill>
                <a:effectLst>
                  <a:outerShdw blurRad="38100" dist="38100" dir="2700000" algn="tl">
                    <a:srgbClr val="000000">
                      <a:alpha val="43137"/>
                    </a:srgbClr>
                  </a:outerShdw>
                </a:effectLst>
                <a:latin typeface="Arial" panose="020B0604020202020204"/>
                <a:ea typeface="微软雅黑" panose="020B0503020204020204" charset="-122"/>
              </a:rPr>
              <a:t>项</a:t>
            </a:r>
            <a:endParaRPr lang="en-US" altLang="zh-CN" sz="2400" b="1" dirty="0">
              <a:solidFill>
                <a:schemeClr val="bg1"/>
              </a:solidFill>
              <a:effectLst>
                <a:outerShdw blurRad="38100" dist="38100" dir="2700000" algn="tl">
                  <a:srgbClr val="000000">
                    <a:alpha val="43137"/>
                  </a:srgbClr>
                </a:outerShdw>
              </a:effectLst>
              <a:latin typeface="Arial" panose="020B0604020202020204"/>
              <a:ea typeface="微软雅黑" panose="020B0503020204020204" charset="-122"/>
            </a:endParaRPr>
          </a:p>
        </p:txBody>
      </p:sp>
      <p:sp>
        <p:nvSpPr>
          <p:cNvPr id="272" name="PA-文本框 271"/>
          <p:cNvSpPr txBox="1"/>
          <p:nvPr>
            <p:custDataLst>
              <p:tags r:id="rId23"/>
            </p:custDataLst>
          </p:nvPr>
        </p:nvSpPr>
        <p:spPr>
          <a:xfrm>
            <a:off x="913170" y="4345085"/>
            <a:ext cx="1863061" cy="646331"/>
          </a:xfrm>
          <a:prstGeom prst="rect">
            <a:avLst/>
          </a:prstGeom>
          <a:noFill/>
        </p:spPr>
        <p:txBody>
          <a:bodyPr wrap="square">
            <a:spAutoFit/>
          </a:bodyPr>
          <a:lstStyle/>
          <a:p>
            <a:r>
              <a:rPr lang="zh-CN" altLang="en-US" b="1" dirty="0">
                <a:solidFill>
                  <a:schemeClr val="bg1"/>
                </a:solidFill>
                <a:effectLst>
                  <a:outerShdw blurRad="38100" dist="38100" dir="2700000" algn="tl">
                    <a:srgbClr val="000000">
                      <a:alpha val="43137"/>
                    </a:srgbClr>
                  </a:outerShdw>
                </a:effectLst>
                <a:latin typeface="Arial" panose="020B0604020202020204"/>
                <a:ea typeface="微软雅黑" panose="020B0503020204020204" charset="-122"/>
              </a:rPr>
              <a:t>国社科后期资助项目</a:t>
            </a:r>
            <a:endParaRPr lang="zh-CN" altLang="en-US" b="1" dirty="0">
              <a:solidFill>
                <a:schemeClr val="bg1"/>
              </a:solidFill>
              <a:effectLst>
                <a:outerShdw blurRad="38100" dist="38100" dir="2700000" algn="tl">
                  <a:srgbClr val="000000">
                    <a:alpha val="43137"/>
                  </a:srgbClr>
                </a:outerShdw>
              </a:effectLst>
              <a:latin typeface="Arial" panose="020B0604020202020204"/>
              <a:ea typeface="微软雅黑" panose="020B0503020204020204" charset="-122"/>
            </a:endParaRPr>
          </a:p>
        </p:txBody>
      </p:sp>
      <p:sp>
        <p:nvSpPr>
          <p:cNvPr id="273" name="PA-文本框 272"/>
          <p:cNvSpPr txBox="1"/>
          <p:nvPr>
            <p:custDataLst>
              <p:tags r:id="rId24"/>
            </p:custDataLst>
          </p:nvPr>
        </p:nvSpPr>
        <p:spPr>
          <a:xfrm>
            <a:off x="2679319" y="4393949"/>
            <a:ext cx="1146265" cy="461665"/>
          </a:xfrm>
          <a:prstGeom prst="rect">
            <a:avLst/>
          </a:prstGeom>
          <a:noFill/>
        </p:spPr>
        <p:txBody>
          <a:bodyPr wrap="square">
            <a:spAutoFit/>
          </a:bodyPr>
          <a:lstStyle/>
          <a:p>
            <a:r>
              <a:rPr lang="en-US" altLang="zh-CN" sz="2400" b="1" dirty="0">
                <a:solidFill>
                  <a:schemeClr val="bg1"/>
                </a:solidFill>
                <a:effectLst>
                  <a:outerShdw blurRad="38100" dist="38100" dir="2700000" algn="tl">
                    <a:srgbClr val="000000">
                      <a:alpha val="43137"/>
                    </a:srgbClr>
                  </a:outerShdw>
                </a:effectLst>
                <a:latin typeface="Arial" panose="020B0604020202020204"/>
                <a:ea typeface="微软雅黑" panose="020B0503020204020204" charset="-122"/>
              </a:rPr>
              <a:t>1</a:t>
            </a:r>
            <a:r>
              <a:rPr lang="zh-CN" altLang="en-US" sz="2400" b="1" dirty="0">
                <a:solidFill>
                  <a:schemeClr val="bg1"/>
                </a:solidFill>
                <a:effectLst>
                  <a:outerShdw blurRad="38100" dist="38100" dir="2700000" algn="tl">
                    <a:srgbClr val="000000">
                      <a:alpha val="43137"/>
                    </a:srgbClr>
                  </a:outerShdw>
                </a:effectLst>
                <a:latin typeface="Arial" panose="020B0604020202020204"/>
                <a:ea typeface="微软雅黑" panose="020B0503020204020204" charset="-122"/>
              </a:rPr>
              <a:t>项</a:t>
            </a:r>
            <a:endParaRPr lang="en-US" altLang="zh-CN" sz="2400" b="1" dirty="0">
              <a:solidFill>
                <a:schemeClr val="bg1"/>
              </a:solidFill>
              <a:effectLst>
                <a:outerShdw blurRad="38100" dist="38100" dir="2700000" algn="tl">
                  <a:srgbClr val="000000">
                    <a:alpha val="43137"/>
                  </a:srgbClr>
                </a:outerShdw>
              </a:effectLst>
              <a:latin typeface="Arial" panose="020B0604020202020204"/>
              <a:ea typeface="微软雅黑" panose="020B0503020204020204" charset="-122"/>
            </a:endParaRPr>
          </a:p>
        </p:txBody>
      </p:sp>
      <p:sp>
        <p:nvSpPr>
          <p:cNvPr id="274" name="PA-文本框 273"/>
          <p:cNvSpPr txBox="1"/>
          <p:nvPr>
            <p:custDataLst>
              <p:tags r:id="rId25"/>
            </p:custDataLst>
          </p:nvPr>
        </p:nvSpPr>
        <p:spPr>
          <a:xfrm>
            <a:off x="8756507" y="3098112"/>
            <a:ext cx="1927807" cy="646331"/>
          </a:xfrm>
          <a:prstGeom prst="rect">
            <a:avLst/>
          </a:prstGeom>
          <a:noFill/>
        </p:spPr>
        <p:txBody>
          <a:bodyPr wrap="square">
            <a:spAutoFit/>
          </a:bodyPr>
          <a:lstStyle/>
          <a:p>
            <a:r>
              <a:rPr lang="zh-CN" altLang="en-US" b="1" dirty="0">
                <a:solidFill>
                  <a:schemeClr val="bg1"/>
                </a:solidFill>
                <a:effectLst>
                  <a:outerShdw blurRad="38100" dist="38100" dir="2700000" algn="tl">
                    <a:srgbClr val="000000">
                      <a:alpha val="43137"/>
                    </a:srgbClr>
                  </a:outerShdw>
                </a:effectLst>
                <a:latin typeface="Arial" panose="020B0604020202020204"/>
                <a:ea typeface="微软雅黑" panose="020B0503020204020204" charset="-122"/>
              </a:rPr>
              <a:t>国社科中华学术外译项目</a:t>
            </a:r>
            <a:endParaRPr lang="zh-CN" altLang="en-US" b="1" dirty="0">
              <a:solidFill>
                <a:schemeClr val="bg1"/>
              </a:solidFill>
              <a:effectLst>
                <a:outerShdw blurRad="38100" dist="38100" dir="2700000" algn="tl">
                  <a:srgbClr val="000000">
                    <a:alpha val="43137"/>
                  </a:srgbClr>
                </a:outerShdw>
              </a:effectLst>
              <a:latin typeface="Arial" panose="020B0604020202020204"/>
              <a:ea typeface="微软雅黑" panose="020B0503020204020204" charset="-122"/>
            </a:endParaRPr>
          </a:p>
        </p:txBody>
      </p:sp>
      <p:sp>
        <p:nvSpPr>
          <p:cNvPr id="275" name="PA-文本框 274"/>
          <p:cNvSpPr txBox="1"/>
          <p:nvPr>
            <p:custDataLst>
              <p:tags r:id="rId26"/>
            </p:custDataLst>
          </p:nvPr>
        </p:nvSpPr>
        <p:spPr>
          <a:xfrm>
            <a:off x="10589158" y="3143607"/>
            <a:ext cx="860410" cy="461665"/>
          </a:xfrm>
          <a:prstGeom prst="rect">
            <a:avLst/>
          </a:prstGeom>
          <a:noFill/>
        </p:spPr>
        <p:txBody>
          <a:bodyPr wrap="square">
            <a:spAutoFit/>
          </a:bodyPr>
          <a:lstStyle/>
          <a:p>
            <a:r>
              <a:rPr lang="en-US" altLang="zh-CN" sz="2400" b="1" dirty="0">
                <a:solidFill>
                  <a:schemeClr val="bg1"/>
                </a:solidFill>
                <a:effectLst>
                  <a:outerShdw blurRad="38100" dist="38100" dir="2700000" algn="tl">
                    <a:srgbClr val="000000">
                      <a:alpha val="43137"/>
                    </a:srgbClr>
                  </a:outerShdw>
                </a:effectLst>
                <a:latin typeface="Arial" panose="020B0604020202020204"/>
                <a:ea typeface="微软雅黑" panose="020B0503020204020204" charset="-122"/>
              </a:rPr>
              <a:t>3</a:t>
            </a:r>
            <a:r>
              <a:rPr lang="zh-CN" altLang="en-US" sz="2400" b="1" dirty="0">
                <a:solidFill>
                  <a:schemeClr val="bg1"/>
                </a:solidFill>
                <a:effectLst>
                  <a:outerShdw blurRad="38100" dist="38100" dir="2700000" algn="tl">
                    <a:srgbClr val="000000">
                      <a:alpha val="43137"/>
                    </a:srgbClr>
                  </a:outerShdw>
                </a:effectLst>
                <a:latin typeface="Arial" panose="020B0604020202020204"/>
                <a:ea typeface="微软雅黑" panose="020B0503020204020204" charset="-122"/>
              </a:rPr>
              <a:t>项</a:t>
            </a:r>
            <a:endParaRPr lang="en-US" altLang="zh-CN" sz="2400" b="1" dirty="0">
              <a:solidFill>
                <a:schemeClr val="bg1"/>
              </a:solidFill>
              <a:effectLst>
                <a:outerShdw blurRad="38100" dist="38100" dir="2700000" algn="tl">
                  <a:srgbClr val="000000">
                    <a:alpha val="43137"/>
                  </a:srgbClr>
                </a:outerShdw>
              </a:effectLst>
              <a:latin typeface="Arial" panose="020B0604020202020204"/>
              <a:ea typeface="微软雅黑" panose="020B0503020204020204" charset="-122"/>
            </a:endParaRPr>
          </a:p>
        </p:txBody>
      </p:sp>
      <p:grpSp>
        <p:nvGrpSpPr>
          <p:cNvPr id="214" name="PA-组合 213"/>
          <p:cNvGrpSpPr/>
          <p:nvPr>
            <p:custDataLst>
              <p:tags r:id="rId27"/>
            </p:custDataLst>
          </p:nvPr>
        </p:nvGrpSpPr>
        <p:grpSpPr>
          <a:xfrm flipH="1">
            <a:off x="4370924" y="1597104"/>
            <a:ext cx="3353626" cy="1090763"/>
            <a:chOff x="1504752" y="3655451"/>
            <a:chExt cx="2847330" cy="786485"/>
          </a:xfrm>
        </p:grpSpPr>
        <p:sp>
          <p:nvSpPr>
            <p:cNvPr id="215" name="PA-矩形 11"/>
            <p:cNvSpPr>
              <a:spLocks noChangeArrowheads="1"/>
            </p:cNvSpPr>
            <p:nvPr>
              <p:custDataLst>
                <p:tags r:id="rId28"/>
              </p:custDataLst>
            </p:nvPr>
          </p:nvSpPr>
          <p:spPr bwMode="auto">
            <a:xfrm>
              <a:off x="1504752" y="3655451"/>
              <a:ext cx="2508062" cy="786485"/>
            </a:xfrm>
            <a:prstGeom prst="rect">
              <a:avLst/>
            </a:prstGeom>
            <a:solidFill>
              <a:srgbClr val="C00000"/>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600">
                <a:solidFill>
                  <a:schemeClr val="tx2">
                    <a:lumMod val="20000"/>
                    <a:lumOff val="80000"/>
                  </a:schemeClr>
                </a:solidFill>
              </a:endParaRPr>
            </a:p>
          </p:txBody>
        </p:sp>
        <p:sp>
          <p:nvSpPr>
            <p:cNvPr id="216" name="PA-任意多边形 12"/>
            <p:cNvSpPr/>
            <p:nvPr>
              <p:custDataLst>
                <p:tags r:id="rId29"/>
              </p:custDataLst>
            </p:nvPr>
          </p:nvSpPr>
          <p:spPr bwMode="auto">
            <a:xfrm>
              <a:off x="4012813" y="3655451"/>
              <a:ext cx="339269" cy="786485"/>
            </a:xfrm>
            <a:custGeom>
              <a:avLst/>
              <a:gdLst>
                <a:gd name="T0" fmla="*/ 0 w 242"/>
                <a:gd name="T1" fmla="*/ 0 h 561"/>
                <a:gd name="T2" fmla="*/ 242 w 242"/>
                <a:gd name="T3" fmla="*/ 26 h 561"/>
                <a:gd name="T4" fmla="*/ 242 w 242"/>
                <a:gd name="T5" fmla="*/ 489 h 561"/>
                <a:gd name="T6" fmla="*/ 0 w 242"/>
                <a:gd name="T7" fmla="*/ 561 h 561"/>
                <a:gd name="T8" fmla="*/ 0 w 242"/>
                <a:gd name="T9" fmla="*/ 0 h 561"/>
              </a:gdLst>
              <a:ahLst/>
              <a:cxnLst>
                <a:cxn ang="0">
                  <a:pos x="T0" y="T1"/>
                </a:cxn>
                <a:cxn ang="0">
                  <a:pos x="T2" y="T3"/>
                </a:cxn>
                <a:cxn ang="0">
                  <a:pos x="T4" y="T5"/>
                </a:cxn>
                <a:cxn ang="0">
                  <a:pos x="T6" y="T7"/>
                </a:cxn>
                <a:cxn ang="0">
                  <a:pos x="T8" y="T9"/>
                </a:cxn>
              </a:cxnLst>
              <a:rect l="0" t="0" r="r" b="b"/>
              <a:pathLst>
                <a:path w="242" h="561">
                  <a:moveTo>
                    <a:pt x="0" y="0"/>
                  </a:moveTo>
                  <a:lnTo>
                    <a:pt x="242" y="26"/>
                  </a:lnTo>
                  <a:lnTo>
                    <a:pt x="242" y="489"/>
                  </a:lnTo>
                  <a:lnTo>
                    <a:pt x="0" y="561"/>
                  </a:lnTo>
                  <a:lnTo>
                    <a:pt x="0" y="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txBody>
            <a:bodyPr vert="horz" wrap="square" lIns="91440" tIns="45720" rIns="91440" bIns="45720" numCol="1" anchor="t" anchorCtr="0" compatLnSpc="1"/>
            <a:lstStyle/>
            <a:p>
              <a:endParaRPr lang="zh-CN" altLang="en-US"/>
            </a:p>
          </p:txBody>
        </p:sp>
      </p:grpSp>
      <p:sp>
        <p:nvSpPr>
          <p:cNvPr id="276" name="PA-文本框 275"/>
          <p:cNvSpPr txBox="1"/>
          <p:nvPr>
            <p:custDataLst>
              <p:tags r:id="rId30"/>
            </p:custDataLst>
          </p:nvPr>
        </p:nvSpPr>
        <p:spPr>
          <a:xfrm>
            <a:off x="4840084" y="1880184"/>
            <a:ext cx="1767931" cy="646331"/>
          </a:xfrm>
          <a:prstGeom prst="rect">
            <a:avLst/>
          </a:prstGeom>
          <a:noFill/>
        </p:spPr>
        <p:txBody>
          <a:bodyPr wrap="square">
            <a:spAutoFit/>
          </a:bodyPr>
          <a:lstStyle/>
          <a:p>
            <a:r>
              <a:rPr lang="zh-CN" altLang="en-US" b="1" dirty="0">
                <a:solidFill>
                  <a:schemeClr val="bg1"/>
                </a:solidFill>
                <a:effectLst>
                  <a:outerShdw blurRad="38100" dist="38100" dir="2700000" algn="tl">
                    <a:srgbClr val="000000">
                      <a:alpha val="43137"/>
                    </a:srgbClr>
                  </a:outerShdw>
                </a:effectLst>
                <a:latin typeface="Arial" panose="020B0604020202020204"/>
                <a:ea typeface="微软雅黑" panose="020B0503020204020204" charset="-122"/>
              </a:rPr>
              <a:t>国家社科基金重大项目</a:t>
            </a:r>
            <a:endParaRPr lang="zh-CN" altLang="en-US" b="1" dirty="0">
              <a:solidFill>
                <a:schemeClr val="bg1"/>
              </a:solidFill>
              <a:effectLst>
                <a:outerShdw blurRad="38100" dist="38100" dir="2700000" algn="tl">
                  <a:srgbClr val="000000">
                    <a:alpha val="43137"/>
                  </a:srgbClr>
                </a:outerShdw>
              </a:effectLst>
              <a:latin typeface="Arial" panose="020B0604020202020204"/>
              <a:ea typeface="微软雅黑" panose="020B0503020204020204" charset="-122"/>
            </a:endParaRPr>
          </a:p>
        </p:txBody>
      </p:sp>
      <p:sp>
        <p:nvSpPr>
          <p:cNvPr id="277" name="PA-文本框 276"/>
          <p:cNvSpPr txBox="1"/>
          <p:nvPr>
            <p:custDataLst>
              <p:tags r:id="rId31"/>
            </p:custDataLst>
          </p:nvPr>
        </p:nvSpPr>
        <p:spPr>
          <a:xfrm>
            <a:off x="6492747" y="1867673"/>
            <a:ext cx="860410" cy="461665"/>
          </a:xfrm>
          <a:prstGeom prst="rect">
            <a:avLst/>
          </a:prstGeom>
          <a:noFill/>
        </p:spPr>
        <p:txBody>
          <a:bodyPr wrap="square">
            <a:spAutoFit/>
          </a:bodyPr>
          <a:lstStyle/>
          <a:p>
            <a:r>
              <a:rPr lang="en-US" altLang="zh-CN" sz="2400" b="1" dirty="0">
                <a:solidFill>
                  <a:schemeClr val="bg1"/>
                </a:solidFill>
                <a:effectLst>
                  <a:outerShdw blurRad="38100" dist="38100" dir="2700000" algn="tl">
                    <a:srgbClr val="000000">
                      <a:alpha val="43137"/>
                    </a:srgbClr>
                  </a:outerShdw>
                </a:effectLst>
                <a:latin typeface="Arial" panose="020B0604020202020204"/>
                <a:ea typeface="微软雅黑" panose="020B0503020204020204" charset="-122"/>
              </a:rPr>
              <a:t>1</a:t>
            </a:r>
            <a:r>
              <a:rPr lang="zh-CN" altLang="en-US" sz="2400" b="1" dirty="0">
                <a:solidFill>
                  <a:schemeClr val="bg1"/>
                </a:solidFill>
                <a:effectLst>
                  <a:outerShdw blurRad="38100" dist="38100" dir="2700000" algn="tl">
                    <a:srgbClr val="000000">
                      <a:alpha val="43137"/>
                    </a:srgbClr>
                  </a:outerShdw>
                </a:effectLst>
                <a:latin typeface="Arial" panose="020B0604020202020204"/>
                <a:ea typeface="微软雅黑" panose="020B0503020204020204" charset="-122"/>
              </a:rPr>
              <a:t>项</a:t>
            </a:r>
            <a:endParaRPr lang="en-US" altLang="zh-CN" sz="2400" b="1" dirty="0">
              <a:solidFill>
                <a:schemeClr val="bg1"/>
              </a:solidFill>
              <a:effectLst>
                <a:outerShdw blurRad="38100" dist="38100" dir="2700000" algn="tl">
                  <a:srgbClr val="000000">
                    <a:alpha val="43137"/>
                  </a:srgbClr>
                </a:outerShdw>
              </a:effectLst>
              <a:latin typeface="Arial" panose="020B0604020202020204"/>
              <a:ea typeface="微软雅黑" panose="020B0503020204020204" charset="-122"/>
            </a:endParaRPr>
          </a:p>
        </p:txBody>
      </p:sp>
      <p:sp>
        <p:nvSpPr>
          <p:cNvPr id="279" name="PA-文本框 278"/>
          <p:cNvSpPr txBox="1"/>
          <p:nvPr>
            <p:custDataLst>
              <p:tags r:id="rId32"/>
            </p:custDataLst>
          </p:nvPr>
        </p:nvSpPr>
        <p:spPr>
          <a:xfrm>
            <a:off x="7697697" y="5043368"/>
            <a:ext cx="2706820" cy="646331"/>
          </a:xfrm>
          <a:prstGeom prst="rect">
            <a:avLst/>
          </a:prstGeom>
          <a:noFill/>
        </p:spPr>
        <p:txBody>
          <a:bodyPr wrap="square">
            <a:spAutoFit/>
          </a:bodyPr>
          <a:lstStyle/>
          <a:p>
            <a:r>
              <a:rPr lang="en-US" altLang="zh-CN" b="1" dirty="0">
                <a:solidFill>
                  <a:schemeClr val="bg1"/>
                </a:solidFill>
                <a:effectLst>
                  <a:outerShdw blurRad="38100" dist="38100" dir="2700000" algn="tl">
                    <a:srgbClr val="000000">
                      <a:alpha val="43137"/>
                    </a:srgbClr>
                  </a:outerShdw>
                </a:effectLst>
                <a:latin typeface="Arial" panose="020B0604020202020204"/>
                <a:ea typeface="微软雅黑" panose="020B0503020204020204" charset="-122"/>
              </a:rPr>
              <a:t>2025</a:t>
            </a:r>
            <a:r>
              <a:rPr lang="zh-CN" altLang="en-US" b="1" dirty="0">
                <a:solidFill>
                  <a:schemeClr val="bg1"/>
                </a:solidFill>
                <a:effectLst>
                  <a:outerShdw blurRad="38100" dist="38100" dir="2700000" algn="tl">
                    <a:srgbClr val="000000">
                      <a:alpha val="43137"/>
                    </a:srgbClr>
                  </a:outerShdw>
                </a:effectLst>
                <a:latin typeface="Arial" panose="020B0604020202020204"/>
                <a:ea typeface="微软雅黑" panose="020B0503020204020204" charset="-122"/>
              </a:rPr>
              <a:t>年新编</a:t>
            </a:r>
            <a:r>
              <a:rPr lang="en-US" altLang="zh-CN" b="1" dirty="0">
                <a:solidFill>
                  <a:schemeClr val="bg1"/>
                </a:solidFill>
                <a:effectLst>
                  <a:outerShdw blurRad="38100" dist="38100" dir="2700000" algn="tl">
                    <a:srgbClr val="000000">
                      <a:alpha val="43137"/>
                    </a:srgbClr>
                  </a:outerShdw>
                </a:effectLst>
                <a:latin typeface="Arial" panose="020B0604020202020204"/>
                <a:ea typeface="微软雅黑" panose="020B0503020204020204" charset="-122"/>
              </a:rPr>
              <a:t>《</a:t>
            </a:r>
            <a:r>
              <a:rPr lang="zh-CN" altLang="en-US" b="1" dirty="0">
                <a:solidFill>
                  <a:schemeClr val="bg1"/>
                </a:solidFill>
                <a:effectLst>
                  <a:outerShdw blurRad="38100" dist="38100" dir="2700000" algn="tl">
                    <a:srgbClr val="000000">
                      <a:alpha val="43137"/>
                    </a:srgbClr>
                  </a:outerShdw>
                </a:effectLst>
                <a:latin typeface="Arial" panose="020B0604020202020204"/>
                <a:ea typeface="微软雅黑" panose="020B0503020204020204" charset="-122"/>
              </a:rPr>
              <a:t>列国志</a:t>
            </a:r>
            <a:r>
              <a:rPr lang="en-US" altLang="zh-CN" b="1" dirty="0">
                <a:solidFill>
                  <a:schemeClr val="bg1"/>
                </a:solidFill>
                <a:effectLst>
                  <a:outerShdw blurRad="38100" dist="38100" dir="2700000" algn="tl">
                    <a:srgbClr val="000000">
                      <a:alpha val="43137"/>
                    </a:srgbClr>
                  </a:outerShdw>
                </a:effectLst>
                <a:latin typeface="Arial" panose="020B0604020202020204"/>
                <a:ea typeface="微软雅黑" panose="020B0503020204020204" charset="-122"/>
              </a:rPr>
              <a:t>》《</a:t>
            </a:r>
            <a:r>
              <a:rPr lang="zh-CN" altLang="en-US" b="1" dirty="0">
                <a:solidFill>
                  <a:schemeClr val="bg1"/>
                </a:solidFill>
                <a:effectLst>
                  <a:outerShdw blurRad="38100" dist="38100" dir="2700000" algn="tl">
                    <a:srgbClr val="000000">
                      <a:alpha val="43137"/>
                    </a:srgbClr>
                  </a:outerShdw>
                </a:effectLst>
                <a:latin typeface="Arial" panose="020B0604020202020204"/>
                <a:ea typeface="微软雅黑" panose="020B0503020204020204" charset="-122"/>
              </a:rPr>
              <a:t>国际组织志</a:t>
            </a:r>
            <a:r>
              <a:rPr lang="en-US" altLang="zh-CN" b="1" dirty="0">
                <a:solidFill>
                  <a:schemeClr val="bg1"/>
                </a:solidFill>
                <a:effectLst>
                  <a:outerShdw blurRad="38100" dist="38100" dir="2700000" algn="tl">
                    <a:srgbClr val="000000">
                      <a:alpha val="43137"/>
                    </a:srgbClr>
                  </a:outerShdw>
                </a:effectLst>
                <a:latin typeface="Arial" panose="020B0604020202020204"/>
                <a:ea typeface="微软雅黑" panose="020B0503020204020204" charset="-122"/>
              </a:rPr>
              <a:t>》</a:t>
            </a:r>
            <a:r>
              <a:rPr lang="zh-CN" altLang="en-US" b="1" dirty="0">
                <a:solidFill>
                  <a:schemeClr val="bg1"/>
                </a:solidFill>
                <a:effectLst>
                  <a:outerShdw blurRad="38100" dist="38100" dir="2700000" algn="tl">
                    <a:srgbClr val="000000">
                      <a:alpha val="43137"/>
                    </a:srgbClr>
                  </a:outerShdw>
                </a:effectLst>
                <a:latin typeface="Arial" panose="020B0604020202020204"/>
                <a:ea typeface="微软雅黑" panose="020B0503020204020204" charset="-122"/>
              </a:rPr>
              <a:t>丛书项目</a:t>
            </a:r>
            <a:endParaRPr lang="zh-CN" altLang="en-US" b="1" dirty="0">
              <a:solidFill>
                <a:schemeClr val="bg1"/>
              </a:solidFill>
              <a:effectLst>
                <a:outerShdw blurRad="38100" dist="38100" dir="2700000" algn="tl">
                  <a:srgbClr val="000000">
                    <a:alpha val="43137"/>
                  </a:srgbClr>
                </a:outerShdw>
              </a:effectLst>
              <a:latin typeface="Arial" panose="020B0604020202020204"/>
              <a:ea typeface="微软雅黑" panose="020B0503020204020204" charset="-122"/>
            </a:endParaRPr>
          </a:p>
        </p:txBody>
      </p:sp>
      <p:sp>
        <p:nvSpPr>
          <p:cNvPr id="17" name="PA-矩形 283"/>
          <p:cNvSpPr/>
          <p:nvPr>
            <p:custDataLst>
              <p:tags r:id="rId33"/>
            </p:custDataLst>
          </p:nvPr>
        </p:nvSpPr>
        <p:spPr>
          <a:xfrm>
            <a:off x="3381949" y="5756841"/>
            <a:ext cx="790244" cy="387923"/>
          </a:xfrm>
          <a:prstGeom prst="rect">
            <a:avLst/>
          </a:prstGeom>
          <a:solidFill>
            <a:schemeClr val="accent1">
              <a:lumMod val="20000"/>
              <a:lumOff val="80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8" name="PA-组合 216"/>
          <p:cNvGrpSpPr/>
          <p:nvPr>
            <p:custDataLst>
              <p:tags r:id="rId34"/>
            </p:custDataLst>
          </p:nvPr>
        </p:nvGrpSpPr>
        <p:grpSpPr>
          <a:xfrm>
            <a:off x="3071602" y="5080621"/>
            <a:ext cx="3302958" cy="1286946"/>
            <a:chOff x="1879054" y="1474616"/>
            <a:chExt cx="2418338" cy="909856"/>
          </a:xfrm>
        </p:grpSpPr>
        <p:sp>
          <p:nvSpPr>
            <p:cNvPr id="69" name="PA-任意多边形 13"/>
            <p:cNvSpPr/>
            <p:nvPr>
              <p:custDataLst>
                <p:tags r:id="rId35"/>
              </p:custDataLst>
            </p:nvPr>
          </p:nvSpPr>
          <p:spPr bwMode="auto">
            <a:xfrm>
              <a:off x="1879054" y="2178387"/>
              <a:ext cx="2418338" cy="206085"/>
            </a:xfrm>
            <a:custGeom>
              <a:avLst/>
              <a:gdLst>
                <a:gd name="T0" fmla="*/ 1594 w 1725"/>
                <a:gd name="T1" fmla="*/ 0 h 147"/>
                <a:gd name="T2" fmla="*/ 1725 w 1725"/>
                <a:gd name="T3" fmla="*/ 145 h 147"/>
                <a:gd name="T4" fmla="*/ 413 w 1725"/>
                <a:gd name="T5" fmla="*/ 147 h 147"/>
                <a:gd name="T6" fmla="*/ 0 w 1725"/>
                <a:gd name="T7" fmla="*/ 0 h 147"/>
                <a:gd name="T8" fmla="*/ 1594 w 1725"/>
                <a:gd name="T9" fmla="*/ 0 h 147"/>
              </a:gdLst>
              <a:ahLst/>
              <a:cxnLst>
                <a:cxn ang="0">
                  <a:pos x="T0" y="T1"/>
                </a:cxn>
                <a:cxn ang="0">
                  <a:pos x="T2" y="T3"/>
                </a:cxn>
                <a:cxn ang="0">
                  <a:pos x="T4" y="T5"/>
                </a:cxn>
                <a:cxn ang="0">
                  <a:pos x="T6" y="T7"/>
                </a:cxn>
                <a:cxn ang="0">
                  <a:pos x="T8" y="T9"/>
                </a:cxn>
              </a:cxnLst>
              <a:rect l="0" t="0" r="r" b="b"/>
              <a:pathLst>
                <a:path w="1725" h="147">
                  <a:moveTo>
                    <a:pt x="1594" y="0"/>
                  </a:moveTo>
                  <a:lnTo>
                    <a:pt x="1725" y="145"/>
                  </a:lnTo>
                  <a:lnTo>
                    <a:pt x="413" y="147"/>
                  </a:lnTo>
                  <a:lnTo>
                    <a:pt x="0" y="0"/>
                  </a:lnTo>
                  <a:lnTo>
                    <a:pt x="1594" y="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txBody>
            <a:bodyPr vert="horz" wrap="square" lIns="91440" tIns="45720" rIns="91440" bIns="45720" numCol="1" anchor="t" anchorCtr="0" compatLnSpc="1"/>
            <a:lstStyle/>
            <a:p>
              <a:endParaRPr lang="zh-CN" altLang="en-US"/>
            </a:p>
          </p:txBody>
        </p:sp>
        <p:sp>
          <p:nvSpPr>
            <p:cNvPr id="70" name="PA-任意多边形 14"/>
            <p:cNvSpPr/>
            <p:nvPr>
              <p:custDataLst>
                <p:tags r:id="rId36"/>
              </p:custDataLst>
            </p:nvPr>
          </p:nvSpPr>
          <p:spPr bwMode="auto">
            <a:xfrm>
              <a:off x="4113737" y="1474616"/>
              <a:ext cx="183654" cy="907052"/>
            </a:xfrm>
            <a:custGeom>
              <a:avLst/>
              <a:gdLst>
                <a:gd name="T0" fmla="*/ 0 w 131"/>
                <a:gd name="T1" fmla="*/ 0 h 647"/>
                <a:gd name="T2" fmla="*/ 131 w 131"/>
                <a:gd name="T3" fmla="*/ 236 h 647"/>
                <a:gd name="T4" fmla="*/ 131 w 131"/>
                <a:gd name="T5" fmla="*/ 647 h 647"/>
                <a:gd name="T6" fmla="*/ 0 w 131"/>
                <a:gd name="T7" fmla="*/ 502 h 647"/>
                <a:gd name="T8" fmla="*/ 0 w 131"/>
                <a:gd name="T9" fmla="*/ 0 h 647"/>
              </a:gdLst>
              <a:ahLst/>
              <a:cxnLst>
                <a:cxn ang="0">
                  <a:pos x="T0" y="T1"/>
                </a:cxn>
                <a:cxn ang="0">
                  <a:pos x="T2" y="T3"/>
                </a:cxn>
                <a:cxn ang="0">
                  <a:pos x="T4" y="T5"/>
                </a:cxn>
                <a:cxn ang="0">
                  <a:pos x="T6" y="T7"/>
                </a:cxn>
                <a:cxn ang="0">
                  <a:pos x="T8" y="T9"/>
                </a:cxn>
              </a:cxnLst>
              <a:rect l="0" t="0" r="r" b="b"/>
              <a:pathLst>
                <a:path w="131" h="647">
                  <a:moveTo>
                    <a:pt x="0" y="0"/>
                  </a:moveTo>
                  <a:lnTo>
                    <a:pt x="131" y="236"/>
                  </a:lnTo>
                  <a:lnTo>
                    <a:pt x="131" y="647"/>
                  </a:lnTo>
                  <a:lnTo>
                    <a:pt x="0" y="502"/>
                  </a:lnTo>
                  <a:lnTo>
                    <a:pt x="0" y="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txBody>
            <a:bodyPr vert="horz" wrap="square" lIns="91440" tIns="45720" rIns="91440" bIns="45720" numCol="1" anchor="t" anchorCtr="0" compatLnSpc="1"/>
            <a:lstStyle/>
            <a:p>
              <a:endParaRPr lang="zh-CN" altLang="en-US"/>
            </a:p>
          </p:txBody>
        </p:sp>
        <p:sp>
          <p:nvSpPr>
            <p:cNvPr id="71" name="PA-任意多边形 15"/>
            <p:cNvSpPr/>
            <p:nvPr>
              <p:custDataLst>
                <p:tags r:id="rId37"/>
              </p:custDataLst>
            </p:nvPr>
          </p:nvSpPr>
          <p:spPr bwMode="auto">
            <a:xfrm>
              <a:off x="1879054" y="1474616"/>
              <a:ext cx="2234684" cy="703771"/>
            </a:xfrm>
            <a:custGeom>
              <a:avLst/>
              <a:gdLst>
                <a:gd name="T0" fmla="*/ 1594 w 1594"/>
                <a:gd name="T1" fmla="*/ 0 h 502"/>
                <a:gd name="T2" fmla="*/ 1594 w 1594"/>
                <a:gd name="T3" fmla="*/ 502 h 502"/>
                <a:gd name="T4" fmla="*/ 0 w 1594"/>
                <a:gd name="T5" fmla="*/ 502 h 502"/>
                <a:gd name="T6" fmla="*/ 0 w 1594"/>
                <a:gd name="T7" fmla="*/ 3 h 502"/>
                <a:gd name="T8" fmla="*/ 1594 w 1594"/>
                <a:gd name="T9" fmla="*/ 0 h 502"/>
              </a:gdLst>
              <a:ahLst/>
              <a:cxnLst>
                <a:cxn ang="0">
                  <a:pos x="T0" y="T1"/>
                </a:cxn>
                <a:cxn ang="0">
                  <a:pos x="T2" y="T3"/>
                </a:cxn>
                <a:cxn ang="0">
                  <a:pos x="T4" y="T5"/>
                </a:cxn>
                <a:cxn ang="0">
                  <a:pos x="T6" y="T7"/>
                </a:cxn>
                <a:cxn ang="0">
                  <a:pos x="T8" y="T9"/>
                </a:cxn>
              </a:cxnLst>
              <a:rect l="0" t="0" r="r" b="b"/>
              <a:pathLst>
                <a:path w="1594" h="502">
                  <a:moveTo>
                    <a:pt x="1594" y="0"/>
                  </a:moveTo>
                  <a:lnTo>
                    <a:pt x="1594" y="502"/>
                  </a:lnTo>
                  <a:lnTo>
                    <a:pt x="0" y="502"/>
                  </a:lnTo>
                  <a:lnTo>
                    <a:pt x="0" y="3"/>
                  </a:lnTo>
                  <a:lnTo>
                    <a:pt x="1594" y="0"/>
                  </a:lnTo>
                  <a:close/>
                </a:path>
              </a:pathLst>
            </a:custGeom>
            <a:solidFill>
              <a:srgbClr val="C00000"/>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600" dirty="0">
                <a:solidFill>
                  <a:schemeClr val="tx2">
                    <a:lumMod val="20000"/>
                    <a:lumOff val="80000"/>
                  </a:schemeClr>
                </a:solidFill>
              </a:endParaRPr>
            </a:p>
          </p:txBody>
        </p:sp>
      </p:grpSp>
      <p:sp>
        <p:nvSpPr>
          <p:cNvPr id="76" name="PA-文本框 271"/>
          <p:cNvSpPr txBox="1"/>
          <p:nvPr>
            <p:custDataLst>
              <p:tags r:id="rId38"/>
            </p:custDataLst>
          </p:nvPr>
        </p:nvSpPr>
        <p:spPr>
          <a:xfrm>
            <a:off x="3288154" y="5348737"/>
            <a:ext cx="2397045" cy="369332"/>
          </a:xfrm>
          <a:prstGeom prst="rect">
            <a:avLst/>
          </a:prstGeom>
          <a:noFill/>
        </p:spPr>
        <p:txBody>
          <a:bodyPr wrap="square">
            <a:spAutoFit/>
          </a:bodyPr>
          <a:lstStyle/>
          <a:p>
            <a:r>
              <a:rPr lang="zh-CN" altLang="en-US" b="1" dirty="0">
                <a:solidFill>
                  <a:schemeClr val="bg1"/>
                </a:solidFill>
                <a:effectLst>
                  <a:outerShdw blurRad="38100" dist="38100" dir="2700000" algn="tl">
                    <a:srgbClr val="000000">
                      <a:alpha val="43137"/>
                    </a:srgbClr>
                  </a:outerShdw>
                </a:effectLst>
                <a:latin typeface="Arial" panose="020B0604020202020204"/>
                <a:ea typeface="微软雅黑" panose="020B0503020204020204" charset="-122"/>
              </a:rPr>
              <a:t>国家民委项目</a:t>
            </a:r>
            <a:endParaRPr lang="zh-CN" altLang="en-US" b="1" dirty="0">
              <a:solidFill>
                <a:schemeClr val="bg1"/>
              </a:solidFill>
              <a:effectLst>
                <a:outerShdw blurRad="38100" dist="38100" dir="2700000" algn="tl">
                  <a:srgbClr val="000000">
                    <a:alpha val="43137"/>
                  </a:srgbClr>
                </a:outerShdw>
              </a:effectLst>
              <a:latin typeface="Arial" panose="020B0604020202020204"/>
              <a:ea typeface="微软雅黑" panose="020B0503020204020204" charset="-122"/>
            </a:endParaRPr>
          </a:p>
        </p:txBody>
      </p:sp>
      <p:sp>
        <p:nvSpPr>
          <p:cNvPr id="77" name="PA-文本框 272"/>
          <p:cNvSpPr txBox="1"/>
          <p:nvPr>
            <p:custDataLst>
              <p:tags r:id="rId39"/>
            </p:custDataLst>
          </p:nvPr>
        </p:nvSpPr>
        <p:spPr>
          <a:xfrm>
            <a:off x="5057128" y="5326965"/>
            <a:ext cx="1146265" cy="461665"/>
          </a:xfrm>
          <a:prstGeom prst="rect">
            <a:avLst/>
          </a:prstGeom>
          <a:noFill/>
        </p:spPr>
        <p:txBody>
          <a:bodyPr wrap="square">
            <a:spAutoFit/>
          </a:bodyPr>
          <a:lstStyle/>
          <a:p>
            <a:r>
              <a:rPr lang="en-US" altLang="zh-CN" sz="2400" b="1" dirty="0">
                <a:solidFill>
                  <a:schemeClr val="bg1"/>
                </a:solidFill>
                <a:effectLst>
                  <a:outerShdw blurRad="38100" dist="38100" dir="2700000" algn="tl">
                    <a:srgbClr val="000000">
                      <a:alpha val="43137"/>
                    </a:srgbClr>
                  </a:outerShdw>
                </a:effectLst>
                <a:latin typeface="Arial" panose="020B0604020202020204"/>
                <a:ea typeface="微软雅黑" panose="020B0503020204020204" charset="-122"/>
              </a:rPr>
              <a:t>3</a:t>
            </a:r>
            <a:r>
              <a:rPr lang="zh-CN" altLang="en-US" sz="2400" b="1" dirty="0">
                <a:solidFill>
                  <a:schemeClr val="bg1"/>
                </a:solidFill>
                <a:effectLst>
                  <a:outerShdw blurRad="38100" dist="38100" dir="2700000" algn="tl">
                    <a:srgbClr val="000000">
                      <a:alpha val="43137"/>
                    </a:srgbClr>
                  </a:outerShdw>
                </a:effectLst>
                <a:latin typeface="Arial" panose="020B0604020202020204"/>
                <a:ea typeface="微软雅黑" panose="020B0503020204020204" charset="-122"/>
              </a:rPr>
              <a:t>项</a:t>
            </a:r>
            <a:endParaRPr lang="en-US" altLang="zh-CN" sz="2400" b="1" dirty="0">
              <a:solidFill>
                <a:schemeClr val="bg1"/>
              </a:solidFill>
              <a:effectLst>
                <a:outerShdw blurRad="38100" dist="38100" dir="2700000" algn="tl">
                  <a:srgbClr val="000000">
                    <a:alpha val="43137"/>
                  </a:srgbClr>
                </a:outerShdw>
              </a:effectLst>
              <a:latin typeface="Arial" panose="020B0604020202020204"/>
              <a:ea typeface="微软雅黑" panose="020B0503020204020204" charset="-122"/>
            </a:endParaRPr>
          </a:p>
        </p:txBody>
      </p:sp>
      <p:pic>
        <p:nvPicPr>
          <p:cNvPr id="14" name="图片 13" descr="白色学院黑体横版"/>
          <p:cNvPicPr>
            <a:picLocks noChangeAspect="1"/>
          </p:cNvPicPr>
          <p:nvPr/>
        </p:nvPicPr>
        <p:blipFill>
          <a:blip r:embed="rId1"/>
          <a:stretch>
            <a:fillRect/>
          </a:stretch>
        </p:blipFill>
        <p:spPr>
          <a:xfrm>
            <a:off x="9490710" y="245518"/>
            <a:ext cx="2322830" cy="518160"/>
          </a:xfrm>
          <a:prstGeom prst="rect">
            <a:avLst/>
          </a:prstGeom>
        </p:spPr>
      </p:pic>
      <p:grpSp>
        <p:nvGrpSpPr>
          <p:cNvPr id="2" name="PA-组合 213"/>
          <p:cNvGrpSpPr/>
          <p:nvPr>
            <p:custDataLst>
              <p:tags r:id="rId40"/>
            </p:custDataLst>
          </p:nvPr>
        </p:nvGrpSpPr>
        <p:grpSpPr>
          <a:xfrm flipH="1">
            <a:off x="8095942" y="1356476"/>
            <a:ext cx="3353626" cy="1090763"/>
            <a:chOff x="1504752" y="3655451"/>
            <a:chExt cx="2847330" cy="786485"/>
          </a:xfrm>
        </p:grpSpPr>
        <p:sp>
          <p:nvSpPr>
            <p:cNvPr id="3" name="PA-矩形 11"/>
            <p:cNvSpPr>
              <a:spLocks noChangeArrowheads="1"/>
            </p:cNvSpPr>
            <p:nvPr>
              <p:custDataLst>
                <p:tags r:id="rId41"/>
              </p:custDataLst>
            </p:nvPr>
          </p:nvSpPr>
          <p:spPr bwMode="auto">
            <a:xfrm>
              <a:off x="1504752" y="3655451"/>
              <a:ext cx="2508062" cy="786485"/>
            </a:xfrm>
            <a:prstGeom prst="rect">
              <a:avLst/>
            </a:prstGeom>
            <a:solidFill>
              <a:srgbClr val="C00000"/>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600">
                <a:solidFill>
                  <a:schemeClr val="tx2">
                    <a:lumMod val="20000"/>
                    <a:lumOff val="80000"/>
                  </a:schemeClr>
                </a:solidFill>
              </a:endParaRPr>
            </a:p>
          </p:txBody>
        </p:sp>
        <p:sp>
          <p:nvSpPr>
            <p:cNvPr id="4" name="PA-任意多边形 12"/>
            <p:cNvSpPr/>
            <p:nvPr>
              <p:custDataLst>
                <p:tags r:id="rId42"/>
              </p:custDataLst>
            </p:nvPr>
          </p:nvSpPr>
          <p:spPr bwMode="auto">
            <a:xfrm>
              <a:off x="4012813" y="3655451"/>
              <a:ext cx="339269" cy="786485"/>
            </a:xfrm>
            <a:custGeom>
              <a:avLst/>
              <a:gdLst>
                <a:gd name="T0" fmla="*/ 0 w 242"/>
                <a:gd name="T1" fmla="*/ 0 h 561"/>
                <a:gd name="T2" fmla="*/ 242 w 242"/>
                <a:gd name="T3" fmla="*/ 26 h 561"/>
                <a:gd name="T4" fmla="*/ 242 w 242"/>
                <a:gd name="T5" fmla="*/ 489 h 561"/>
                <a:gd name="T6" fmla="*/ 0 w 242"/>
                <a:gd name="T7" fmla="*/ 561 h 561"/>
                <a:gd name="T8" fmla="*/ 0 w 242"/>
                <a:gd name="T9" fmla="*/ 0 h 561"/>
              </a:gdLst>
              <a:ahLst/>
              <a:cxnLst>
                <a:cxn ang="0">
                  <a:pos x="T0" y="T1"/>
                </a:cxn>
                <a:cxn ang="0">
                  <a:pos x="T2" y="T3"/>
                </a:cxn>
                <a:cxn ang="0">
                  <a:pos x="T4" y="T5"/>
                </a:cxn>
                <a:cxn ang="0">
                  <a:pos x="T6" y="T7"/>
                </a:cxn>
                <a:cxn ang="0">
                  <a:pos x="T8" y="T9"/>
                </a:cxn>
              </a:cxnLst>
              <a:rect l="0" t="0" r="r" b="b"/>
              <a:pathLst>
                <a:path w="242" h="561">
                  <a:moveTo>
                    <a:pt x="0" y="0"/>
                  </a:moveTo>
                  <a:lnTo>
                    <a:pt x="242" y="26"/>
                  </a:lnTo>
                  <a:lnTo>
                    <a:pt x="242" y="489"/>
                  </a:lnTo>
                  <a:lnTo>
                    <a:pt x="0" y="561"/>
                  </a:lnTo>
                  <a:lnTo>
                    <a:pt x="0" y="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txBody>
            <a:bodyPr vert="horz" wrap="square" lIns="91440" tIns="45720" rIns="91440" bIns="45720" numCol="1" anchor="t" anchorCtr="0" compatLnSpc="1"/>
            <a:lstStyle/>
            <a:p>
              <a:endParaRPr lang="zh-CN" altLang="en-US"/>
            </a:p>
          </p:txBody>
        </p:sp>
      </p:grpSp>
      <p:sp>
        <p:nvSpPr>
          <p:cNvPr id="5" name="PA-文本框 276"/>
          <p:cNvSpPr txBox="1"/>
          <p:nvPr>
            <p:custDataLst>
              <p:tags r:id="rId43"/>
            </p:custDataLst>
          </p:nvPr>
        </p:nvSpPr>
        <p:spPr>
          <a:xfrm>
            <a:off x="10400735" y="1575286"/>
            <a:ext cx="860410" cy="461665"/>
          </a:xfrm>
          <a:prstGeom prst="rect">
            <a:avLst/>
          </a:prstGeom>
          <a:noFill/>
        </p:spPr>
        <p:txBody>
          <a:bodyPr wrap="square">
            <a:spAutoFit/>
          </a:bodyPr>
          <a:lstStyle/>
          <a:p>
            <a:r>
              <a:rPr lang="en-US" altLang="zh-CN" sz="2400" b="1" dirty="0">
                <a:solidFill>
                  <a:schemeClr val="bg1"/>
                </a:solidFill>
                <a:effectLst>
                  <a:outerShdw blurRad="38100" dist="38100" dir="2700000" algn="tl">
                    <a:srgbClr val="000000">
                      <a:alpha val="43137"/>
                    </a:srgbClr>
                  </a:outerShdw>
                </a:effectLst>
                <a:latin typeface="Arial" panose="020B0604020202020204"/>
                <a:ea typeface="微软雅黑" panose="020B0503020204020204" charset="-122"/>
              </a:rPr>
              <a:t>1</a:t>
            </a:r>
            <a:r>
              <a:rPr lang="zh-CN" altLang="en-US" sz="2400" b="1" dirty="0">
                <a:solidFill>
                  <a:schemeClr val="bg1"/>
                </a:solidFill>
                <a:effectLst>
                  <a:outerShdw blurRad="38100" dist="38100" dir="2700000" algn="tl">
                    <a:srgbClr val="000000">
                      <a:alpha val="43137"/>
                    </a:srgbClr>
                  </a:outerShdw>
                </a:effectLst>
                <a:latin typeface="Arial" panose="020B0604020202020204"/>
                <a:ea typeface="微软雅黑" panose="020B0503020204020204" charset="-122"/>
              </a:rPr>
              <a:t>项</a:t>
            </a:r>
            <a:endParaRPr lang="en-US" altLang="zh-CN" sz="2400" b="1" dirty="0">
              <a:solidFill>
                <a:schemeClr val="bg1"/>
              </a:solidFill>
              <a:effectLst>
                <a:outerShdw blurRad="38100" dist="38100" dir="2700000" algn="tl">
                  <a:srgbClr val="000000">
                    <a:alpha val="43137"/>
                  </a:srgbClr>
                </a:outerShdw>
              </a:effectLst>
              <a:latin typeface="Arial" panose="020B0604020202020204"/>
              <a:ea typeface="微软雅黑" panose="020B0503020204020204" charset="-122"/>
            </a:endParaRPr>
          </a:p>
        </p:txBody>
      </p:sp>
      <p:sp>
        <p:nvSpPr>
          <p:cNvPr id="16" name="PA-文本框 275"/>
          <p:cNvSpPr txBox="1"/>
          <p:nvPr>
            <p:custDataLst>
              <p:tags r:id="rId44"/>
            </p:custDataLst>
          </p:nvPr>
        </p:nvSpPr>
        <p:spPr>
          <a:xfrm>
            <a:off x="8626484" y="1482834"/>
            <a:ext cx="1767931" cy="923330"/>
          </a:xfrm>
          <a:prstGeom prst="rect">
            <a:avLst/>
          </a:prstGeom>
          <a:noFill/>
        </p:spPr>
        <p:txBody>
          <a:bodyPr wrap="square">
            <a:spAutoFit/>
          </a:bodyPr>
          <a:lstStyle/>
          <a:p>
            <a:r>
              <a:rPr lang="zh-CN" altLang="en-US" b="1" dirty="0">
                <a:solidFill>
                  <a:schemeClr val="bg1"/>
                </a:solidFill>
                <a:effectLst>
                  <a:outerShdw blurRad="38100" dist="38100" dir="2700000" algn="tl">
                    <a:srgbClr val="000000">
                      <a:alpha val="43137"/>
                    </a:srgbClr>
                  </a:outerShdw>
                </a:effectLst>
                <a:latin typeface="Arial" panose="020B0604020202020204"/>
                <a:ea typeface="微软雅黑" panose="020B0503020204020204" charset="-122"/>
              </a:rPr>
              <a:t>国家社科基金重大项目滚动资助</a:t>
            </a:r>
            <a:endParaRPr lang="zh-CN" altLang="en-US" b="1" dirty="0">
              <a:solidFill>
                <a:schemeClr val="bg1"/>
              </a:solidFill>
              <a:effectLst>
                <a:outerShdw blurRad="38100" dist="38100" dir="2700000" algn="tl">
                  <a:srgbClr val="000000">
                    <a:alpha val="43137"/>
                  </a:srgbClr>
                </a:outerShdw>
              </a:effectLst>
              <a:latin typeface="Arial" panose="020B0604020202020204"/>
              <a:ea typeface="微软雅黑" panose="020B0503020204020204" charset="-122"/>
            </a:endParaRPr>
          </a:p>
        </p:txBody>
      </p:sp>
      <p:grpSp>
        <p:nvGrpSpPr>
          <p:cNvPr id="18" name="PA-组合 216"/>
          <p:cNvGrpSpPr/>
          <p:nvPr>
            <p:custDataLst>
              <p:tags r:id="rId45"/>
            </p:custDataLst>
          </p:nvPr>
        </p:nvGrpSpPr>
        <p:grpSpPr>
          <a:xfrm>
            <a:off x="948110" y="2612842"/>
            <a:ext cx="3097675" cy="1266103"/>
            <a:chOff x="1879054" y="1474616"/>
            <a:chExt cx="2418338" cy="909856"/>
          </a:xfrm>
        </p:grpSpPr>
        <p:sp>
          <p:nvSpPr>
            <p:cNvPr id="19" name="PA-任意多边形 13"/>
            <p:cNvSpPr/>
            <p:nvPr>
              <p:custDataLst>
                <p:tags r:id="rId46"/>
              </p:custDataLst>
            </p:nvPr>
          </p:nvSpPr>
          <p:spPr bwMode="auto">
            <a:xfrm>
              <a:off x="1879054" y="2178387"/>
              <a:ext cx="2418338" cy="206085"/>
            </a:xfrm>
            <a:custGeom>
              <a:avLst/>
              <a:gdLst>
                <a:gd name="T0" fmla="*/ 1594 w 1725"/>
                <a:gd name="T1" fmla="*/ 0 h 147"/>
                <a:gd name="T2" fmla="*/ 1725 w 1725"/>
                <a:gd name="T3" fmla="*/ 145 h 147"/>
                <a:gd name="T4" fmla="*/ 413 w 1725"/>
                <a:gd name="T5" fmla="*/ 147 h 147"/>
                <a:gd name="T6" fmla="*/ 0 w 1725"/>
                <a:gd name="T7" fmla="*/ 0 h 147"/>
                <a:gd name="T8" fmla="*/ 1594 w 1725"/>
                <a:gd name="T9" fmla="*/ 0 h 147"/>
              </a:gdLst>
              <a:ahLst/>
              <a:cxnLst>
                <a:cxn ang="0">
                  <a:pos x="T0" y="T1"/>
                </a:cxn>
                <a:cxn ang="0">
                  <a:pos x="T2" y="T3"/>
                </a:cxn>
                <a:cxn ang="0">
                  <a:pos x="T4" y="T5"/>
                </a:cxn>
                <a:cxn ang="0">
                  <a:pos x="T6" y="T7"/>
                </a:cxn>
                <a:cxn ang="0">
                  <a:pos x="T8" y="T9"/>
                </a:cxn>
              </a:cxnLst>
              <a:rect l="0" t="0" r="r" b="b"/>
              <a:pathLst>
                <a:path w="1725" h="147">
                  <a:moveTo>
                    <a:pt x="1594" y="0"/>
                  </a:moveTo>
                  <a:lnTo>
                    <a:pt x="1725" y="145"/>
                  </a:lnTo>
                  <a:lnTo>
                    <a:pt x="413" y="147"/>
                  </a:lnTo>
                  <a:lnTo>
                    <a:pt x="0" y="0"/>
                  </a:lnTo>
                  <a:lnTo>
                    <a:pt x="1594" y="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txBody>
            <a:bodyPr vert="horz" wrap="square" lIns="91440" tIns="45720" rIns="91440" bIns="45720" numCol="1" anchor="t" anchorCtr="0" compatLnSpc="1"/>
            <a:lstStyle/>
            <a:p>
              <a:endParaRPr lang="zh-CN" altLang="en-US">
                <a:solidFill>
                  <a:srgbClr val="C00000"/>
                </a:solidFill>
              </a:endParaRPr>
            </a:p>
          </p:txBody>
        </p:sp>
        <p:sp>
          <p:nvSpPr>
            <p:cNvPr id="20" name="PA-任意多边形 14"/>
            <p:cNvSpPr/>
            <p:nvPr>
              <p:custDataLst>
                <p:tags r:id="rId47"/>
              </p:custDataLst>
            </p:nvPr>
          </p:nvSpPr>
          <p:spPr bwMode="auto">
            <a:xfrm>
              <a:off x="4113737" y="1474616"/>
              <a:ext cx="183654" cy="907052"/>
            </a:xfrm>
            <a:custGeom>
              <a:avLst/>
              <a:gdLst>
                <a:gd name="T0" fmla="*/ 0 w 131"/>
                <a:gd name="T1" fmla="*/ 0 h 647"/>
                <a:gd name="T2" fmla="*/ 131 w 131"/>
                <a:gd name="T3" fmla="*/ 236 h 647"/>
                <a:gd name="T4" fmla="*/ 131 w 131"/>
                <a:gd name="T5" fmla="*/ 647 h 647"/>
                <a:gd name="T6" fmla="*/ 0 w 131"/>
                <a:gd name="T7" fmla="*/ 502 h 647"/>
                <a:gd name="T8" fmla="*/ 0 w 131"/>
                <a:gd name="T9" fmla="*/ 0 h 647"/>
              </a:gdLst>
              <a:ahLst/>
              <a:cxnLst>
                <a:cxn ang="0">
                  <a:pos x="T0" y="T1"/>
                </a:cxn>
                <a:cxn ang="0">
                  <a:pos x="T2" y="T3"/>
                </a:cxn>
                <a:cxn ang="0">
                  <a:pos x="T4" y="T5"/>
                </a:cxn>
                <a:cxn ang="0">
                  <a:pos x="T6" y="T7"/>
                </a:cxn>
                <a:cxn ang="0">
                  <a:pos x="T8" y="T9"/>
                </a:cxn>
              </a:cxnLst>
              <a:rect l="0" t="0" r="r" b="b"/>
              <a:pathLst>
                <a:path w="131" h="647">
                  <a:moveTo>
                    <a:pt x="0" y="0"/>
                  </a:moveTo>
                  <a:lnTo>
                    <a:pt x="131" y="236"/>
                  </a:lnTo>
                  <a:lnTo>
                    <a:pt x="131" y="647"/>
                  </a:lnTo>
                  <a:lnTo>
                    <a:pt x="0" y="502"/>
                  </a:lnTo>
                  <a:lnTo>
                    <a:pt x="0" y="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txBody>
            <a:bodyPr vert="horz" wrap="square" lIns="91440" tIns="45720" rIns="91440" bIns="45720" numCol="1" anchor="t" anchorCtr="0" compatLnSpc="1"/>
            <a:lstStyle/>
            <a:p>
              <a:endParaRPr lang="zh-CN" altLang="en-US">
                <a:solidFill>
                  <a:srgbClr val="C00000"/>
                </a:solidFill>
              </a:endParaRPr>
            </a:p>
          </p:txBody>
        </p:sp>
        <p:sp>
          <p:nvSpPr>
            <p:cNvPr id="21" name="PA-任意多边形 15"/>
            <p:cNvSpPr/>
            <p:nvPr>
              <p:custDataLst>
                <p:tags r:id="rId48"/>
              </p:custDataLst>
            </p:nvPr>
          </p:nvSpPr>
          <p:spPr bwMode="auto">
            <a:xfrm>
              <a:off x="1879054" y="1474616"/>
              <a:ext cx="2234684" cy="703771"/>
            </a:xfrm>
            <a:custGeom>
              <a:avLst/>
              <a:gdLst>
                <a:gd name="T0" fmla="*/ 1594 w 1594"/>
                <a:gd name="T1" fmla="*/ 0 h 502"/>
                <a:gd name="T2" fmla="*/ 1594 w 1594"/>
                <a:gd name="T3" fmla="*/ 502 h 502"/>
                <a:gd name="T4" fmla="*/ 0 w 1594"/>
                <a:gd name="T5" fmla="*/ 502 h 502"/>
                <a:gd name="T6" fmla="*/ 0 w 1594"/>
                <a:gd name="T7" fmla="*/ 3 h 502"/>
                <a:gd name="T8" fmla="*/ 1594 w 1594"/>
                <a:gd name="T9" fmla="*/ 0 h 502"/>
              </a:gdLst>
              <a:ahLst/>
              <a:cxnLst>
                <a:cxn ang="0">
                  <a:pos x="T0" y="T1"/>
                </a:cxn>
                <a:cxn ang="0">
                  <a:pos x="T2" y="T3"/>
                </a:cxn>
                <a:cxn ang="0">
                  <a:pos x="T4" y="T5"/>
                </a:cxn>
                <a:cxn ang="0">
                  <a:pos x="T6" y="T7"/>
                </a:cxn>
                <a:cxn ang="0">
                  <a:pos x="T8" y="T9"/>
                </a:cxn>
              </a:cxnLst>
              <a:rect l="0" t="0" r="r" b="b"/>
              <a:pathLst>
                <a:path w="1594" h="502">
                  <a:moveTo>
                    <a:pt x="1594" y="0"/>
                  </a:moveTo>
                  <a:lnTo>
                    <a:pt x="1594" y="502"/>
                  </a:lnTo>
                  <a:lnTo>
                    <a:pt x="0" y="502"/>
                  </a:lnTo>
                  <a:lnTo>
                    <a:pt x="0" y="3"/>
                  </a:lnTo>
                  <a:lnTo>
                    <a:pt x="1594" y="0"/>
                  </a:lnTo>
                  <a:close/>
                </a:path>
              </a:pathLst>
            </a:custGeom>
            <a:solidFill>
              <a:srgbClr val="C00000"/>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600" dirty="0">
                <a:solidFill>
                  <a:srgbClr val="C00000"/>
                </a:solidFill>
              </a:endParaRPr>
            </a:p>
          </p:txBody>
        </p:sp>
      </p:grpSp>
      <p:sp>
        <p:nvSpPr>
          <p:cNvPr id="24" name="文本框 23"/>
          <p:cNvSpPr txBox="1"/>
          <p:nvPr/>
        </p:nvSpPr>
        <p:spPr>
          <a:xfrm>
            <a:off x="1030600" y="2838000"/>
            <a:ext cx="1810254" cy="646331"/>
          </a:xfrm>
          <a:prstGeom prst="rect">
            <a:avLst/>
          </a:prstGeom>
          <a:noFill/>
        </p:spPr>
        <p:txBody>
          <a:bodyPr wrap="square">
            <a:spAutoFit/>
          </a:bodyPr>
          <a:lstStyle/>
          <a:p>
            <a:r>
              <a:rPr lang="zh-CN" altLang="en-US" b="1" dirty="0">
                <a:solidFill>
                  <a:schemeClr val="bg1"/>
                </a:solidFill>
                <a:effectLst>
                  <a:outerShdw blurRad="38100" dist="38100" dir="2700000" algn="tl">
                    <a:srgbClr val="000000">
                      <a:alpha val="43137"/>
                    </a:srgbClr>
                  </a:outerShdw>
                </a:effectLst>
                <a:latin typeface="Arial" panose="020B0604020202020204"/>
                <a:ea typeface="微软雅黑" panose="020B0503020204020204" charset="-122"/>
              </a:rPr>
              <a:t>国社科优秀学术著作再版项目</a:t>
            </a:r>
            <a:endParaRPr lang="zh-CN" altLang="en-US" b="1" dirty="0">
              <a:solidFill>
                <a:schemeClr val="bg1"/>
              </a:solidFill>
              <a:effectLst>
                <a:outerShdw blurRad="38100" dist="38100" dir="2700000" algn="tl">
                  <a:srgbClr val="000000">
                    <a:alpha val="43137"/>
                  </a:srgbClr>
                </a:outerShdw>
              </a:effectLst>
              <a:latin typeface="Arial" panose="020B0604020202020204"/>
              <a:ea typeface="微软雅黑" panose="020B0503020204020204" charset="-122"/>
            </a:endParaRPr>
          </a:p>
        </p:txBody>
      </p:sp>
      <p:sp>
        <p:nvSpPr>
          <p:cNvPr id="25" name="PA-文本框 266"/>
          <p:cNvSpPr txBox="1"/>
          <p:nvPr>
            <p:custDataLst>
              <p:tags r:id="rId49"/>
            </p:custDataLst>
          </p:nvPr>
        </p:nvSpPr>
        <p:spPr>
          <a:xfrm>
            <a:off x="2907144" y="2876296"/>
            <a:ext cx="860410" cy="461665"/>
          </a:xfrm>
          <a:prstGeom prst="rect">
            <a:avLst/>
          </a:prstGeom>
          <a:noFill/>
        </p:spPr>
        <p:txBody>
          <a:bodyPr wrap="square">
            <a:spAutoFit/>
          </a:bodyPr>
          <a:lstStyle/>
          <a:p>
            <a:r>
              <a:rPr lang="en-US" altLang="zh-CN" sz="2400" b="1" dirty="0">
                <a:solidFill>
                  <a:schemeClr val="bg1"/>
                </a:solidFill>
                <a:effectLst>
                  <a:outerShdw blurRad="38100" dist="38100" dir="2700000" algn="tl">
                    <a:srgbClr val="000000">
                      <a:alpha val="43137"/>
                    </a:srgbClr>
                  </a:outerShdw>
                </a:effectLst>
                <a:latin typeface="Arial" panose="020B0604020202020204"/>
                <a:ea typeface="微软雅黑" panose="020B0503020204020204" charset="-122"/>
              </a:rPr>
              <a:t>1</a:t>
            </a:r>
            <a:r>
              <a:rPr lang="zh-CN" altLang="en-US" sz="2400" b="1" dirty="0">
                <a:solidFill>
                  <a:schemeClr val="bg1"/>
                </a:solidFill>
                <a:effectLst>
                  <a:outerShdw blurRad="38100" dist="38100" dir="2700000" algn="tl">
                    <a:srgbClr val="000000">
                      <a:alpha val="43137"/>
                    </a:srgbClr>
                  </a:outerShdw>
                </a:effectLst>
                <a:latin typeface="Arial" panose="020B0604020202020204"/>
                <a:ea typeface="微软雅黑" panose="020B0503020204020204" charset="-122"/>
              </a:rPr>
              <a:t>项</a:t>
            </a:r>
            <a:endParaRPr lang="en-US" altLang="zh-CN" sz="2400" b="1" dirty="0">
              <a:solidFill>
                <a:schemeClr val="bg1"/>
              </a:solidFill>
              <a:effectLst>
                <a:outerShdw blurRad="38100" dist="38100" dir="2700000" algn="tl">
                  <a:srgbClr val="000000">
                    <a:alpha val="43137"/>
                  </a:srgbClr>
                </a:outerShdw>
              </a:effectLst>
              <a:latin typeface="Arial" panose="020B0604020202020204"/>
              <a:ea typeface="微软雅黑" panose="020B0503020204020204" charset="-122"/>
            </a:endParaRPr>
          </a:p>
        </p:txBody>
      </p:sp>
      <p:sp>
        <p:nvSpPr>
          <p:cNvPr id="27" name="文本框 26"/>
          <p:cNvSpPr txBox="1"/>
          <p:nvPr/>
        </p:nvSpPr>
        <p:spPr>
          <a:xfrm>
            <a:off x="10394415" y="5199138"/>
            <a:ext cx="5576512" cy="400110"/>
          </a:xfrm>
          <a:prstGeom prst="rect">
            <a:avLst/>
          </a:prstGeom>
          <a:noFill/>
        </p:spPr>
        <p:txBody>
          <a:bodyPr wrap="square">
            <a:spAutoFit/>
          </a:bodyPr>
          <a:lstStyle/>
          <a:p>
            <a:r>
              <a:rPr lang="en-US" altLang="zh-CN" b="1" dirty="0">
                <a:solidFill>
                  <a:schemeClr val="bg1"/>
                </a:solidFill>
                <a:effectLst>
                  <a:outerShdw blurRad="38100" dist="38100" dir="2700000" algn="tl">
                    <a:srgbClr val="000000">
                      <a:alpha val="43137"/>
                    </a:srgbClr>
                  </a:outerShdw>
                </a:effectLst>
                <a:latin typeface="Arial" panose="020B0604020202020204"/>
                <a:ea typeface="微软雅黑" panose="020B0503020204020204" charset="-122"/>
              </a:rPr>
              <a:t> </a:t>
            </a:r>
            <a:r>
              <a:rPr lang="en-US" altLang="zh-CN" sz="2000" b="1" dirty="0">
                <a:solidFill>
                  <a:schemeClr val="bg1"/>
                </a:solidFill>
                <a:effectLst>
                  <a:outerShdw blurRad="38100" dist="38100" dir="2700000" algn="tl">
                    <a:srgbClr val="000000">
                      <a:alpha val="43137"/>
                    </a:srgbClr>
                  </a:outerShdw>
                </a:effectLst>
                <a:latin typeface="Arial" panose="020B0604020202020204"/>
                <a:ea typeface="微软雅黑" panose="020B0503020204020204" charset="-122"/>
              </a:rPr>
              <a:t>3</a:t>
            </a:r>
            <a:r>
              <a:rPr lang="zh-CN" altLang="en-US" sz="2000" b="1" dirty="0">
                <a:solidFill>
                  <a:schemeClr val="bg1"/>
                </a:solidFill>
                <a:effectLst>
                  <a:outerShdw blurRad="38100" dist="38100" dir="2700000" algn="tl">
                    <a:srgbClr val="000000">
                      <a:alpha val="43137"/>
                    </a:srgbClr>
                  </a:outerShdw>
                </a:effectLst>
                <a:latin typeface="Arial" panose="020B0604020202020204"/>
                <a:ea typeface="微软雅黑" panose="020B0503020204020204" charset="-122"/>
              </a:rPr>
              <a:t>项</a:t>
            </a:r>
            <a:endParaRPr lang="en-US" altLang="zh-CN" b="1" dirty="0">
              <a:solidFill>
                <a:schemeClr val="bg1"/>
              </a:solidFill>
              <a:effectLst>
                <a:outerShdw blurRad="38100" dist="38100" dir="2700000" algn="tl">
                  <a:srgbClr val="000000">
                    <a:alpha val="43137"/>
                  </a:srgbClr>
                </a:outerShdw>
              </a:effectLst>
              <a:latin typeface="Arial" panose="020B0604020202020204"/>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1000" fill="hold"/>
                                        <p:tgtEl>
                                          <p:spTgt spid="23"/>
                                        </p:tgtEl>
                                        <p:attrNameLst>
                                          <p:attrName>ppt_x</p:attrName>
                                        </p:attrNameLst>
                                      </p:cBhvr>
                                      <p:tavLst>
                                        <p:tav tm="0">
                                          <p:val>
                                            <p:strVal val="0-#ppt_w/2"/>
                                          </p:val>
                                        </p:tav>
                                        <p:tav tm="100000">
                                          <p:val>
                                            <p:strVal val="#ppt_x"/>
                                          </p:val>
                                        </p:tav>
                                      </p:tavLst>
                                    </p:anim>
                                    <p:anim calcmode="lin" valueType="num">
                                      <p:cBhvr additive="base">
                                        <p:cTn id="8" dur="1000" fill="hold"/>
                                        <p:tgtEl>
                                          <p:spTgt spid="23"/>
                                        </p:tgtEl>
                                        <p:attrNameLst>
                                          <p:attrName>ppt_y</p:attrName>
                                        </p:attrNameLst>
                                      </p:cBhvr>
                                      <p:tavLst>
                                        <p:tav tm="0">
                                          <p:val>
                                            <p:strVal val="#ppt_y"/>
                                          </p:val>
                                        </p:tav>
                                        <p:tav tm="100000">
                                          <p:val>
                                            <p:strVal val="#ppt_y"/>
                                          </p:val>
                                        </p:tav>
                                      </p:tavLst>
                                    </p:anim>
                                    <p:set>
                                      <p:cBhvr>
                                        <p:cTn id="9" dur="1" fill="hold">
                                          <p:stCondLst>
                                            <p:cond delay="0"/>
                                          </p:stCondLst>
                                        </p:cTn>
                                        <p:tgtEl>
                                          <p:spTgt spid="23"/>
                                        </p:tgtEl>
                                        <p:attrNameLst>
                                          <p:attrName>style.visibility</p:attrName>
                                        </p:attrNameLst>
                                      </p:cBhvr>
                                      <p:to>
                                        <p:strVal val="visible"/>
                                      </p:to>
                                    </p:set>
                                    <p:anim to="" calcmode="lin" valueType="num">
                                      <p:cBhvr>
                                        <p:cTn id="10" dur="1000" fill="hold">
                                          <p:stCondLst>
                                            <p:cond delay="0"/>
                                          </p:stCondLst>
                                        </p:cTn>
                                        <p:tgtEl>
                                          <p:spTgt spid="23"/>
                                        </p:tgtEl>
                                        <p:attrNameLst>
                                          <p:attrName>ppt_w</p:attrName>
                                        </p:attrNameLst>
                                      </p:cBhvr>
                                      <p:tavLst>
                                        <p:tav tm="0">
                                          <p:val>
                                            <p:fltVal val="0"/>
                                          </p:val>
                                        </p:tav>
                                        <p:tav tm="100000">
                                          <p:val>
                                            <p:strVal val="#ppt_w"/>
                                          </p:val>
                                        </p:tav>
                                      </p:tavLst>
                                    </p:anim>
                                    <p:anim to="" calcmode="lin" valueType="num">
                                      <p:cBhvr>
                                        <p:cTn id="11" dur="1000" fill="hold">
                                          <p:stCondLst>
                                            <p:cond delay="0"/>
                                          </p:stCondLst>
                                        </p:cTn>
                                        <p:tgtEl>
                                          <p:spTgt spid="23"/>
                                        </p:tgtEl>
                                        <p:attrNameLst>
                                          <p:attrName>ppt_h</p:attrName>
                                        </p:attrNameLst>
                                      </p:cBhvr>
                                      <p:tavLst>
                                        <p:tav tm="0">
                                          <p:val>
                                            <p:fltVal val="0"/>
                                          </p:val>
                                        </p:tav>
                                        <p:tav tm="100000">
                                          <p:val>
                                            <p:strVal val="#ppt_h"/>
                                          </p:val>
                                        </p:tav>
                                      </p:tavLst>
                                    </p:anim>
                                    <p:animEffect filter="fade">
                                      <p:cBhvr>
                                        <p:cTn id="12" dur="1000">
                                          <p:stCondLst>
                                            <p:cond delay="0"/>
                                          </p:stCondLst>
                                        </p:cTn>
                                        <p:tgtEl>
                                          <p:spTgt spid="23"/>
                                        </p:tgtEl>
                                      </p:cBhvr>
                                    </p:animEffect>
                                  </p:childTnLst>
                                </p:cTn>
                              </p:par>
                              <p:par>
                                <p:cTn id="13" presetID="23" presetClass="entr" presetSubtype="528" fill="hold" grpId="0" nodeType="withEffect">
                                  <p:stCondLst>
                                    <p:cond delay="306"/>
                                  </p:stCondLst>
                                  <p:childTnLst>
                                    <p:set>
                                      <p:cBhvr>
                                        <p:cTn id="14" dur="1" fill="hold">
                                          <p:stCondLst>
                                            <p:cond delay="0"/>
                                          </p:stCondLst>
                                        </p:cTn>
                                        <p:tgtEl>
                                          <p:spTgt spid="206"/>
                                        </p:tgtEl>
                                        <p:attrNameLst>
                                          <p:attrName>style.visibility</p:attrName>
                                        </p:attrNameLst>
                                      </p:cBhvr>
                                      <p:to>
                                        <p:strVal val="visible"/>
                                      </p:to>
                                    </p:set>
                                    <p:anim calcmode="lin" valueType="num">
                                      <p:cBhvr>
                                        <p:cTn id="15" dur="500" fill="hold"/>
                                        <p:tgtEl>
                                          <p:spTgt spid="206"/>
                                        </p:tgtEl>
                                        <p:attrNameLst>
                                          <p:attrName>ppt_w</p:attrName>
                                        </p:attrNameLst>
                                      </p:cBhvr>
                                      <p:tavLst>
                                        <p:tav tm="0">
                                          <p:val>
                                            <p:fltVal val="0"/>
                                          </p:val>
                                        </p:tav>
                                        <p:tav tm="100000">
                                          <p:val>
                                            <p:strVal val="#ppt_w"/>
                                          </p:val>
                                        </p:tav>
                                      </p:tavLst>
                                    </p:anim>
                                    <p:anim calcmode="lin" valueType="num">
                                      <p:cBhvr>
                                        <p:cTn id="16" dur="500" fill="hold"/>
                                        <p:tgtEl>
                                          <p:spTgt spid="206"/>
                                        </p:tgtEl>
                                        <p:attrNameLst>
                                          <p:attrName>ppt_h</p:attrName>
                                        </p:attrNameLst>
                                      </p:cBhvr>
                                      <p:tavLst>
                                        <p:tav tm="0">
                                          <p:val>
                                            <p:fltVal val="0"/>
                                          </p:val>
                                        </p:tav>
                                        <p:tav tm="100000">
                                          <p:val>
                                            <p:strVal val="#ppt_h"/>
                                          </p:val>
                                        </p:tav>
                                      </p:tavLst>
                                    </p:anim>
                                    <p:anim calcmode="lin" valueType="num">
                                      <p:cBhvr>
                                        <p:cTn id="17" dur="500" fill="hold"/>
                                        <p:tgtEl>
                                          <p:spTgt spid="206"/>
                                        </p:tgtEl>
                                        <p:attrNameLst>
                                          <p:attrName>ppt_x</p:attrName>
                                        </p:attrNameLst>
                                      </p:cBhvr>
                                      <p:tavLst>
                                        <p:tav tm="0">
                                          <p:val>
                                            <p:fltVal val="0.5"/>
                                          </p:val>
                                        </p:tav>
                                        <p:tav tm="100000">
                                          <p:val>
                                            <p:strVal val="#ppt_x"/>
                                          </p:val>
                                        </p:tav>
                                      </p:tavLst>
                                    </p:anim>
                                    <p:anim calcmode="lin" valueType="num">
                                      <p:cBhvr>
                                        <p:cTn id="18" dur="500" fill="hold"/>
                                        <p:tgtEl>
                                          <p:spTgt spid="206"/>
                                        </p:tgtEl>
                                        <p:attrNameLst>
                                          <p:attrName>ppt_y</p:attrName>
                                        </p:attrNameLst>
                                      </p:cBhvr>
                                      <p:tavLst>
                                        <p:tav tm="0">
                                          <p:val>
                                            <p:fltVal val="0.5"/>
                                          </p:val>
                                        </p:tav>
                                        <p:tav tm="100000">
                                          <p:val>
                                            <p:strVal val="#ppt_y"/>
                                          </p:val>
                                        </p:tav>
                                      </p:tavLst>
                                    </p:anim>
                                  </p:childTnLst>
                                </p:cTn>
                              </p:par>
                              <p:par>
                                <p:cTn id="19" presetID="23" presetClass="entr" presetSubtype="528" fill="hold" nodeType="withEffect">
                                  <p:stCondLst>
                                    <p:cond delay="142"/>
                                  </p:stCondLst>
                                  <p:childTnLst>
                                    <p:set>
                                      <p:cBhvr>
                                        <p:cTn id="20" dur="1" fill="hold">
                                          <p:stCondLst>
                                            <p:cond delay="0"/>
                                          </p:stCondLst>
                                        </p:cTn>
                                        <p:tgtEl>
                                          <p:spTgt spid="207"/>
                                        </p:tgtEl>
                                        <p:attrNameLst>
                                          <p:attrName>style.visibility</p:attrName>
                                        </p:attrNameLst>
                                      </p:cBhvr>
                                      <p:to>
                                        <p:strVal val="visible"/>
                                      </p:to>
                                    </p:set>
                                    <p:anim calcmode="lin" valueType="num">
                                      <p:cBhvr>
                                        <p:cTn id="21" dur="500" fill="hold"/>
                                        <p:tgtEl>
                                          <p:spTgt spid="207"/>
                                        </p:tgtEl>
                                        <p:attrNameLst>
                                          <p:attrName>ppt_w</p:attrName>
                                        </p:attrNameLst>
                                      </p:cBhvr>
                                      <p:tavLst>
                                        <p:tav tm="0">
                                          <p:val>
                                            <p:fltVal val="0"/>
                                          </p:val>
                                        </p:tav>
                                        <p:tav tm="100000">
                                          <p:val>
                                            <p:strVal val="#ppt_w"/>
                                          </p:val>
                                        </p:tav>
                                      </p:tavLst>
                                    </p:anim>
                                    <p:anim calcmode="lin" valueType="num">
                                      <p:cBhvr>
                                        <p:cTn id="22" dur="500" fill="hold"/>
                                        <p:tgtEl>
                                          <p:spTgt spid="207"/>
                                        </p:tgtEl>
                                        <p:attrNameLst>
                                          <p:attrName>ppt_h</p:attrName>
                                        </p:attrNameLst>
                                      </p:cBhvr>
                                      <p:tavLst>
                                        <p:tav tm="0">
                                          <p:val>
                                            <p:fltVal val="0"/>
                                          </p:val>
                                        </p:tav>
                                        <p:tav tm="100000">
                                          <p:val>
                                            <p:strVal val="#ppt_h"/>
                                          </p:val>
                                        </p:tav>
                                      </p:tavLst>
                                    </p:anim>
                                    <p:anim calcmode="lin" valueType="num">
                                      <p:cBhvr>
                                        <p:cTn id="23" dur="500" fill="hold"/>
                                        <p:tgtEl>
                                          <p:spTgt spid="207"/>
                                        </p:tgtEl>
                                        <p:attrNameLst>
                                          <p:attrName>ppt_x</p:attrName>
                                        </p:attrNameLst>
                                      </p:cBhvr>
                                      <p:tavLst>
                                        <p:tav tm="0">
                                          <p:val>
                                            <p:fltVal val="0.5"/>
                                          </p:val>
                                        </p:tav>
                                        <p:tav tm="100000">
                                          <p:val>
                                            <p:strVal val="#ppt_x"/>
                                          </p:val>
                                        </p:tav>
                                      </p:tavLst>
                                    </p:anim>
                                    <p:anim calcmode="lin" valueType="num">
                                      <p:cBhvr>
                                        <p:cTn id="24" dur="500" fill="hold"/>
                                        <p:tgtEl>
                                          <p:spTgt spid="207"/>
                                        </p:tgtEl>
                                        <p:attrNameLst>
                                          <p:attrName>ppt_y</p:attrName>
                                        </p:attrNameLst>
                                      </p:cBhvr>
                                      <p:tavLst>
                                        <p:tav tm="0">
                                          <p:val>
                                            <p:fltVal val="0.5"/>
                                          </p:val>
                                        </p:tav>
                                        <p:tav tm="100000">
                                          <p:val>
                                            <p:strVal val="#ppt_y"/>
                                          </p:val>
                                        </p:tav>
                                      </p:tavLst>
                                    </p:anim>
                                  </p:childTnLst>
                                </p:cTn>
                              </p:par>
                              <p:par>
                                <p:cTn id="25" presetID="23" presetClass="entr" presetSubtype="528" fill="hold" nodeType="withEffect">
                                  <p:stCondLst>
                                    <p:cond delay="285"/>
                                  </p:stCondLst>
                                  <p:childTnLst>
                                    <p:set>
                                      <p:cBhvr>
                                        <p:cTn id="26" dur="1" fill="hold">
                                          <p:stCondLst>
                                            <p:cond delay="0"/>
                                          </p:stCondLst>
                                        </p:cTn>
                                        <p:tgtEl>
                                          <p:spTgt spid="217"/>
                                        </p:tgtEl>
                                        <p:attrNameLst>
                                          <p:attrName>style.visibility</p:attrName>
                                        </p:attrNameLst>
                                      </p:cBhvr>
                                      <p:to>
                                        <p:strVal val="visible"/>
                                      </p:to>
                                    </p:set>
                                    <p:anim calcmode="lin" valueType="num">
                                      <p:cBhvr>
                                        <p:cTn id="27" dur="500" fill="hold"/>
                                        <p:tgtEl>
                                          <p:spTgt spid="217"/>
                                        </p:tgtEl>
                                        <p:attrNameLst>
                                          <p:attrName>ppt_w</p:attrName>
                                        </p:attrNameLst>
                                      </p:cBhvr>
                                      <p:tavLst>
                                        <p:tav tm="0">
                                          <p:val>
                                            <p:fltVal val="0"/>
                                          </p:val>
                                        </p:tav>
                                        <p:tav tm="100000">
                                          <p:val>
                                            <p:strVal val="#ppt_w"/>
                                          </p:val>
                                        </p:tav>
                                      </p:tavLst>
                                    </p:anim>
                                    <p:anim calcmode="lin" valueType="num">
                                      <p:cBhvr>
                                        <p:cTn id="28" dur="500" fill="hold"/>
                                        <p:tgtEl>
                                          <p:spTgt spid="217"/>
                                        </p:tgtEl>
                                        <p:attrNameLst>
                                          <p:attrName>ppt_h</p:attrName>
                                        </p:attrNameLst>
                                      </p:cBhvr>
                                      <p:tavLst>
                                        <p:tav tm="0">
                                          <p:val>
                                            <p:fltVal val="0"/>
                                          </p:val>
                                        </p:tav>
                                        <p:tav tm="100000">
                                          <p:val>
                                            <p:strVal val="#ppt_h"/>
                                          </p:val>
                                        </p:tav>
                                      </p:tavLst>
                                    </p:anim>
                                    <p:anim calcmode="lin" valueType="num">
                                      <p:cBhvr>
                                        <p:cTn id="29" dur="500" fill="hold"/>
                                        <p:tgtEl>
                                          <p:spTgt spid="217"/>
                                        </p:tgtEl>
                                        <p:attrNameLst>
                                          <p:attrName>ppt_x</p:attrName>
                                        </p:attrNameLst>
                                      </p:cBhvr>
                                      <p:tavLst>
                                        <p:tav tm="0">
                                          <p:val>
                                            <p:fltVal val="0.5"/>
                                          </p:val>
                                        </p:tav>
                                        <p:tav tm="100000">
                                          <p:val>
                                            <p:strVal val="#ppt_x"/>
                                          </p:val>
                                        </p:tav>
                                      </p:tavLst>
                                    </p:anim>
                                    <p:anim calcmode="lin" valueType="num">
                                      <p:cBhvr>
                                        <p:cTn id="30" dur="500" fill="hold"/>
                                        <p:tgtEl>
                                          <p:spTgt spid="217"/>
                                        </p:tgtEl>
                                        <p:attrNameLst>
                                          <p:attrName>ppt_y</p:attrName>
                                        </p:attrNameLst>
                                      </p:cBhvr>
                                      <p:tavLst>
                                        <p:tav tm="0">
                                          <p:val>
                                            <p:fltVal val="0.5"/>
                                          </p:val>
                                        </p:tav>
                                        <p:tav tm="100000">
                                          <p:val>
                                            <p:strVal val="#ppt_y"/>
                                          </p:val>
                                        </p:tav>
                                      </p:tavLst>
                                    </p:anim>
                                  </p:childTnLst>
                                </p:cTn>
                              </p:par>
                              <p:par>
                                <p:cTn id="31" presetID="23" presetClass="entr" presetSubtype="528" fill="hold" nodeType="withEffect">
                                  <p:stCondLst>
                                    <p:cond delay="363"/>
                                  </p:stCondLst>
                                  <p:childTnLst>
                                    <p:set>
                                      <p:cBhvr>
                                        <p:cTn id="32" dur="1" fill="hold">
                                          <p:stCondLst>
                                            <p:cond delay="0"/>
                                          </p:stCondLst>
                                        </p:cTn>
                                        <p:tgtEl>
                                          <p:spTgt spid="227"/>
                                        </p:tgtEl>
                                        <p:attrNameLst>
                                          <p:attrName>style.visibility</p:attrName>
                                        </p:attrNameLst>
                                      </p:cBhvr>
                                      <p:to>
                                        <p:strVal val="visible"/>
                                      </p:to>
                                    </p:set>
                                    <p:anim calcmode="lin" valueType="num">
                                      <p:cBhvr>
                                        <p:cTn id="33" dur="500" fill="hold"/>
                                        <p:tgtEl>
                                          <p:spTgt spid="227"/>
                                        </p:tgtEl>
                                        <p:attrNameLst>
                                          <p:attrName>ppt_w</p:attrName>
                                        </p:attrNameLst>
                                      </p:cBhvr>
                                      <p:tavLst>
                                        <p:tav tm="0">
                                          <p:val>
                                            <p:fltVal val="0"/>
                                          </p:val>
                                        </p:tav>
                                        <p:tav tm="100000">
                                          <p:val>
                                            <p:strVal val="#ppt_w"/>
                                          </p:val>
                                        </p:tav>
                                      </p:tavLst>
                                    </p:anim>
                                    <p:anim calcmode="lin" valueType="num">
                                      <p:cBhvr>
                                        <p:cTn id="34" dur="500" fill="hold"/>
                                        <p:tgtEl>
                                          <p:spTgt spid="227"/>
                                        </p:tgtEl>
                                        <p:attrNameLst>
                                          <p:attrName>ppt_h</p:attrName>
                                        </p:attrNameLst>
                                      </p:cBhvr>
                                      <p:tavLst>
                                        <p:tav tm="0">
                                          <p:val>
                                            <p:fltVal val="0"/>
                                          </p:val>
                                        </p:tav>
                                        <p:tav tm="100000">
                                          <p:val>
                                            <p:strVal val="#ppt_h"/>
                                          </p:val>
                                        </p:tav>
                                      </p:tavLst>
                                    </p:anim>
                                    <p:anim calcmode="lin" valueType="num">
                                      <p:cBhvr>
                                        <p:cTn id="35" dur="500" fill="hold"/>
                                        <p:tgtEl>
                                          <p:spTgt spid="227"/>
                                        </p:tgtEl>
                                        <p:attrNameLst>
                                          <p:attrName>ppt_x</p:attrName>
                                        </p:attrNameLst>
                                      </p:cBhvr>
                                      <p:tavLst>
                                        <p:tav tm="0">
                                          <p:val>
                                            <p:fltVal val="0.5"/>
                                          </p:val>
                                        </p:tav>
                                        <p:tav tm="100000">
                                          <p:val>
                                            <p:strVal val="#ppt_x"/>
                                          </p:val>
                                        </p:tav>
                                      </p:tavLst>
                                    </p:anim>
                                    <p:anim calcmode="lin" valueType="num">
                                      <p:cBhvr>
                                        <p:cTn id="36" dur="500" fill="hold"/>
                                        <p:tgtEl>
                                          <p:spTgt spid="227"/>
                                        </p:tgtEl>
                                        <p:attrNameLst>
                                          <p:attrName>ppt_y</p:attrName>
                                        </p:attrNameLst>
                                      </p:cBhvr>
                                      <p:tavLst>
                                        <p:tav tm="0">
                                          <p:val>
                                            <p:fltVal val="0.5"/>
                                          </p:val>
                                        </p:tav>
                                        <p:tav tm="100000">
                                          <p:val>
                                            <p:strVal val="#ppt_y"/>
                                          </p:val>
                                        </p:tav>
                                      </p:tavLst>
                                    </p:anim>
                                  </p:childTnLst>
                                </p:cTn>
                              </p:par>
                              <p:par>
                                <p:cTn id="37" presetID="23" presetClass="entr" presetSubtype="528" fill="hold" grpId="0" nodeType="withEffect">
                                  <p:stCondLst>
                                    <p:cond delay="445"/>
                                  </p:stCondLst>
                                  <p:childTnLst>
                                    <p:set>
                                      <p:cBhvr>
                                        <p:cTn id="38" dur="1" fill="hold">
                                          <p:stCondLst>
                                            <p:cond delay="0"/>
                                          </p:stCondLst>
                                        </p:cTn>
                                        <p:tgtEl>
                                          <p:spTgt spid="195"/>
                                        </p:tgtEl>
                                        <p:attrNameLst>
                                          <p:attrName>style.visibility</p:attrName>
                                        </p:attrNameLst>
                                      </p:cBhvr>
                                      <p:to>
                                        <p:strVal val="visible"/>
                                      </p:to>
                                    </p:set>
                                    <p:anim calcmode="lin" valueType="num">
                                      <p:cBhvr>
                                        <p:cTn id="39" dur="500" fill="hold"/>
                                        <p:tgtEl>
                                          <p:spTgt spid="195"/>
                                        </p:tgtEl>
                                        <p:attrNameLst>
                                          <p:attrName>ppt_w</p:attrName>
                                        </p:attrNameLst>
                                      </p:cBhvr>
                                      <p:tavLst>
                                        <p:tav tm="0">
                                          <p:val>
                                            <p:fltVal val="0"/>
                                          </p:val>
                                        </p:tav>
                                        <p:tav tm="100000">
                                          <p:val>
                                            <p:strVal val="#ppt_w"/>
                                          </p:val>
                                        </p:tav>
                                      </p:tavLst>
                                    </p:anim>
                                    <p:anim calcmode="lin" valueType="num">
                                      <p:cBhvr>
                                        <p:cTn id="40" dur="500" fill="hold"/>
                                        <p:tgtEl>
                                          <p:spTgt spid="195"/>
                                        </p:tgtEl>
                                        <p:attrNameLst>
                                          <p:attrName>ppt_h</p:attrName>
                                        </p:attrNameLst>
                                      </p:cBhvr>
                                      <p:tavLst>
                                        <p:tav tm="0">
                                          <p:val>
                                            <p:fltVal val="0"/>
                                          </p:val>
                                        </p:tav>
                                        <p:tav tm="100000">
                                          <p:val>
                                            <p:strVal val="#ppt_h"/>
                                          </p:val>
                                        </p:tav>
                                      </p:tavLst>
                                    </p:anim>
                                    <p:anim calcmode="lin" valueType="num">
                                      <p:cBhvr>
                                        <p:cTn id="41" dur="500" fill="hold"/>
                                        <p:tgtEl>
                                          <p:spTgt spid="195"/>
                                        </p:tgtEl>
                                        <p:attrNameLst>
                                          <p:attrName>ppt_x</p:attrName>
                                        </p:attrNameLst>
                                      </p:cBhvr>
                                      <p:tavLst>
                                        <p:tav tm="0">
                                          <p:val>
                                            <p:fltVal val="0.5"/>
                                          </p:val>
                                        </p:tav>
                                        <p:tav tm="100000">
                                          <p:val>
                                            <p:strVal val="#ppt_x"/>
                                          </p:val>
                                        </p:tav>
                                      </p:tavLst>
                                    </p:anim>
                                    <p:anim calcmode="lin" valueType="num">
                                      <p:cBhvr>
                                        <p:cTn id="42" dur="500" fill="hold"/>
                                        <p:tgtEl>
                                          <p:spTgt spid="195"/>
                                        </p:tgtEl>
                                        <p:attrNameLst>
                                          <p:attrName>ppt_y</p:attrName>
                                        </p:attrNameLst>
                                      </p:cBhvr>
                                      <p:tavLst>
                                        <p:tav tm="0">
                                          <p:val>
                                            <p:fltVal val="0.5"/>
                                          </p:val>
                                        </p:tav>
                                        <p:tav tm="100000">
                                          <p:val>
                                            <p:strVal val="#ppt_y"/>
                                          </p:val>
                                        </p:tav>
                                      </p:tavLst>
                                    </p:anim>
                                  </p:childTnLst>
                                </p:cTn>
                              </p:par>
                              <p:par>
                                <p:cTn id="43" presetID="23" presetClass="entr" presetSubtype="528" fill="hold" grpId="0" nodeType="withEffect">
                                  <p:stCondLst>
                                    <p:cond delay="424"/>
                                  </p:stCondLst>
                                  <p:childTnLst>
                                    <p:set>
                                      <p:cBhvr>
                                        <p:cTn id="44" dur="1" fill="hold">
                                          <p:stCondLst>
                                            <p:cond delay="0"/>
                                          </p:stCondLst>
                                        </p:cTn>
                                        <p:tgtEl>
                                          <p:spTgt spid="263"/>
                                        </p:tgtEl>
                                        <p:attrNameLst>
                                          <p:attrName>style.visibility</p:attrName>
                                        </p:attrNameLst>
                                      </p:cBhvr>
                                      <p:to>
                                        <p:strVal val="visible"/>
                                      </p:to>
                                    </p:set>
                                    <p:anim calcmode="lin" valueType="num">
                                      <p:cBhvr>
                                        <p:cTn id="45" dur="500" fill="hold"/>
                                        <p:tgtEl>
                                          <p:spTgt spid="263"/>
                                        </p:tgtEl>
                                        <p:attrNameLst>
                                          <p:attrName>ppt_w</p:attrName>
                                        </p:attrNameLst>
                                      </p:cBhvr>
                                      <p:tavLst>
                                        <p:tav tm="0">
                                          <p:val>
                                            <p:fltVal val="0"/>
                                          </p:val>
                                        </p:tav>
                                        <p:tav tm="100000">
                                          <p:val>
                                            <p:strVal val="#ppt_w"/>
                                          </p:val>
                                        </p:tav>
                                      </p:tavLst>
                                    </p:anim>
                                    <p:anim calcmode="lin" valueType="num">
                                      <p:cBhvr>
                                        <p:cTn id="46" dur="500" fill="hold"/>
                                        <p:tgtEl>
                                          <p:spTgt spid="263"/>
                                        </p:tgtEl>
                                        <p:attrNameLst>
                                          <p:attrName>ppt_h</p:attrName>
                                        </p:attrNameLst>
                                      </p:cBhvr>
                                      <p:tavLst>
                                        <p:tav tm="0">
                                          <p:val>
                                            <p:fltVal val="0"/>
                                          </p:val>
                                        </p:tav>
                                        <p:tav tm="100000">
                                          <p:val>
                                            <p:strVal val="#ppt_h"/>
                                          </p:val>
                                        </p:tav>
                                      </p:tavLst>
                                    </p:anim>
                                    <p:anim calcmode="lin" valueType="num">
                                      <p:cBhvr>
                                        <p:cTn id="47" dur="500" fill="hold"/>
                                        <p:tgtEl>
                                          <p:spTgt spid="263"/>
                                        </p:tgtEl>
                                        <p:attrNameLst>
                                          <p:attrName>ppt_x</p:attrName>
                                        </p:attrNameLst>
                                      </p:cBhvr>
                                      <p:tavLst>
                                        <p:tav tm="0">
                                          <p:val>
                                            <p:fltVal val="0.5"/>
                                          </p:val>
                                        </p:tav>
                                        <p:tav tm="100000">
                                          <p:val>
                                            <p:strVal val="#ppt_x"/>
                                          </p:val>
                                        </p:tav>
                                      </p:tavLst>
                                    </p:anim>
                                    <p:anim calcmode="lin" valueType="num">
                                      <p:cBhvr>
                                        <p:cTn id="48" dur="500" fill="hold"/>
                                        <p:tgtEl>
                                          <p:spTgt spid="263"/>
                                        </p:tgtEl>
                                        <p:attrNameLst>
                                          <p:attrName>ppt_y</p:attrName>
                                        </p:attrNameLst>
                                      </p:cBhvr>
                                      <p:tavLst>
                                        <p:tav tm="0">
                                          <p:val>
                                            <p:fltVal val="0.5"/>
                                          </p:val>
                                        </p:tav>
                                        <p:tav tm="100000">
                                          <p:val>
                                            <p:strVal val="#ppt_y"/>
                                          </p:val>
                                        </p:tav>
                                      </p:tavLst>
                                    </p:anim>
                                  </p:childTnLst>
                                </p:cTn>
                              </p:par>
                              <p:par>
                                <p:cTn id="49" presetID="23" presetClass="entr" presetSubtype="528" fill="hold" nodeType="withEffect">
                                  <p:stCondLst>
                                    <p:cond delay="224"/>
                                  </p:stCondLst>
                                  <p:childTnLst>
                                    <p:set>
                                      <p:cBhvr>
                                        <p:cTn id="50" dur="1" fill="hold">
                                          <p:stCondLst>
                                            <p:cond delay="0"/>
                                          </p:stCondLst>
                                        </p:cTn>
                                        <p:tgtEl>
                                          <p:spTgt spid="282"/>
                                        </p:tgtEl>
                                        <p:attrNameLst>
                                          <p:attrName>style.visibility</p:attrName>
                                        </p:attrNameLst>
                                      </p:cBhvr>
                                      <p:to>
                                        <p:strVal val="visible"/>
                                      </p:to>
                                    </p:set>
                                    <p:anim calcmode="lin" valueType="num">
                                      <p:cBhvr>
                                        <p:cTn id="51" dur="500" fill="hold"/>
                                        <p:tgtEl>
                                          <p:spTgt spid="282"/>
                                        </p:tgtEl>
                                        <p:attrNameLst>
                                          <p:attrName>ppt_w</p:attrName>
                                        </p:attrNameLst>
                                      </p:cBhvr>
                                      <p:tavLst>
                                        <p:tav tm="0">
                                          <p:val>
                                            <p:fltVal val="0"/>
                                          </p:val>
                                        </p:tav>
                                        <p:tav tm="100000">
                                          <p:val>
                                            <p:strVal val="#ppt_w"/>
                                          </p:val>
                                        </p:tav>
                                      </p:tavLst>
                                    </p:anim>
                                    <p:anim calcmode="lin" valueType="num">
                                      <p:cBhvr>
                                        <p:cTn id="52" dur="500" fill="hold"/>
                                        <p:tgtEl>
                                          <p:spTgt spid="282"/>
                                        </p:tgtEl>
                                        <p:attrNameLst>
                                          <p:attrName>ppt_h</p:attrName>
                                        </p:attrNameLst>
                                      </p:cBhvr>
                                      <p:tavLst>
                                        <p:tav tm="0">
                                          <p:val>
                                            <p:fltVal val="0"/>
                                          </p:val>
                                        </p:tav>
                                        <p:tav tm="100000">
                                          <p:val>
                                            <p:strVal val="#ppt_h"/>
                                          </p:val>
                                        </p:tav>
                                      </p:tavLst>
                                    </p:anim>
                                    <p:anim calcmode="lin" valueType="num">
                                      <p:cBhvr>
                                        <p:cTn id="53" dur="500" fill="hold"/>
                                        <p:tgtEl>
                                          <p:spTgt spid="282"/>
                                        </p:tgtEl>
                                        <p:attrNameLst>
                                          <p:attrName>ppt_x</p:attrName>
                                        </p:attrNameLst>
                                      </p:cBhvr>
                                      <p:tavLst>
                                        <p:tav tm="0">
                                          <p:val>
                                            <p:fltVal val="0.5"/>
                                          </p:val>
                                        </p:tav>
                                        <p:tav tm="100000">
                                          <p:val>
                                            <p:strVal val="#ppt_x"/>
                                          </p:val>
                                        </p:tav>
                                      </p:tavLst>
                                    </p:anim>
                                    <p:anim calcmode="lin" valueType="num">
                                      <p:cBhvr>
                                        <p:cTn id="54" dur="500" fill="hold"/>
                                        <p:tgtEl>
                                          <p:spTgt spid="282"/>
                                        </p:tgtEl>
                                        <p:attrNameLst>
                                          <p:attrName>ppt_y</p:attrName>
                                        </p:attrNameLst>
                                      </p:cBhvr>
                                      <p:tavLst>
                                        <p:tav tm="0">
                                          <p:val>
                                            <p:fltVal val="0.5"/>
                                          </p:val>
                                        </p:tav>
                                        <p:tav tm="100000">
                                          <p:val>
                                            <p:strVal val="#ppt_y"/>
                                          </p:val>
                                        </p:tav>
                                      </p:tavLst>
                                    </p:anim>
                                  </p:childTnLst>
                                </p:cTn>
                              </p:par>
                              <p:par>
                                <p:cTn id="55" presetID="23" presetClass="entr" presetSubtype="528" fill="hold" grpId="0" nodeType="withEffect">
                                  <p:stCondLst>
                                    <p:cond delay="368"/>
                                  </p:stCondLst>
                                  <p:childTnLst>
                                    <p:set>
                                      <p:cBhvr>
                                        <p:cTn id="56" dur="1" fill="hold">
                                          <p:stCondLst>
                                            <p:cond delay="0"/>
                                          </p:stCondLst>
                                        </p:cTn>
                                        <p:tgtEl>
                                          <p:spTgt spid="266"/>
                                        </p:tgtEl>
                                        <p:attrNameLst>
                                          <p:attrName>style.visibility</p:attrName>
                                        </p:attrNameLst>
                                      </p:cBhvr>
                                      <p:to>
                                        <p:strVal val="visible"/>
                                      </p:to>
                                    </p:set>
                                    <p:anim calcmode="lin" valueType="num">
                                      <p:cBhvr>
                                        <p:cTn id="57" dur="500" fill="hold"/>
                                        <p:tgtEl>
                                          <p:spTgt spid="266"/>
                                        </p:tgtEl>
                                        <p:attrNameLst>
                                          <p:attrName>ppt_w</p:attrName>
                                        </p:attrNameLst>
                                      </p:cBhvr>
                                      <p:tavLst>
                                        <p:tav tm="0">
                                          <p:val>
                                            <p:fltVal val="0"/>
                                          </p:val>
                                        </p:tav>
                                        <p:tav tm="100000">
                                          <p:val>
                                            <p:strVal val="#ppt_w"/>
                                          </p:val>
                                        </p:tav>
                                      </p:tavLst>
                                    </p:anim>
                                    <p:anim calcmode="lin" valueType="num">
                                      <p:cBhvr>
                                        <p:cTn id="58" dur="500" fill="hold"/>
                                        <p:tgtEl>
                                          <p:spTgt spid="266"/>
                                        </p:tgtEl>
                                        <p:attrNameLst>
                                          <p:attrName>ppt_h</p:attrName>
                                        </p:attrNameLst>
                                      </p:cBhvr>
                                      <p:tavLst>
                                        <p:tav tm="0">
                                          <p:val>
                                            <p:fltVal val="0"/>
                                          </p:val>
                                        </p:tav>
                                        <p:tav tm="100000">
                                          <p:val>
                                            <p:strVal val="#ppt_h"/>
                                          </p:val>
                                        </p:tav>
                                      </p:tavLst>
                                    </p:anim>
                                    <p:anim calcmode="lin" valueType="num">
                                      <p:cBhvr>
                                        <p:cTn id="59" dur="500" fill="hold"/>
                                        <p:tgtEl>
                                          <p:spTgt spid="266"/>
                                        </p:tgtEl>
                                        <p:attrNameLst>
                                          <p:attrName>ppt_x</p:attrName>
                                        </p:attrNameLst>
                                      </p:cBhvr>
                                      <p:tavLst>
                                        <p:tav tm="0">
                                          <p:val>
                                            <p:fltVal val="0.5"/>
                                          </p:val>
                                        </p:tav>
                                        <p:tav tm="100000">
                                          <p:val>
                                            <p:strVal val="#ppt_x"/>
                                          </p:val>
                                        </p:tav>
                                      </p:tavLst>
                                    </p:anim>
                                    <p:anim calcmode="lin" valueType="num">
                                      <p:cBhvr>
                                        <p:cTn id="60" dur="500" fill="hold"/>
                                        <p:tgtEl>
                                          <p:spTgt spid="266"/>
                                        </p:tgtEl>
                                        <p:attrNameLst>
                                          <p:attrName>ppt_y</p:attrName>
                                        </p:attrNameLst>
                                      </p:cBhvr>
                                      <p:tavLst>
                                        <p:tav tm="0">
                                          <p:val>
                                            <p:fltVal val="0.5"/>
                                          </p:val>
                                        </p:tav>
                                        <p:tav tm="100000">
                                          <p:val>
                                            <p:strVal val="#ppt_y"/>
                                          </p:val>
                                        </p:tav>
                                      </p:tavLst>
                                    </p:anim>
                                  </p:childTnLst>
                                </p:cTn>
                              </p:par>
                              <p:par>
                                <p:cTn id="61" presetID="23" presetClass="entr" presetSubtype="528" fill="hold" grpId="0" nodeType="withEffect">
                                  <p:stCondLst>
                                    <p:cond delay="268"/>
                                  </p:stCondLst>
                                  <p:childTnLst>
                                    <p:set>
                                      <p:cBhvr>
                                        <p:cTn id="62" dur="1" fill="hold">
                                          <p:stCondLst>
                                            <p:cond delay="0"/>
                                          </p:stCondLst>
                                        </p:cTn>
                                        <p:tgtEl>
                                          <p:spTgt spid="267"/>
                                        </p:tgtEl>
                                        <p:attrNameLst>
                                          <p:attrName>style.visibility</p:attrName>
                                        </p:attrNameLst>
                                      </p:cBhvr>
                                      <p:to>
                                        <p:strVal val="visible"/>
                                      </p:to>
                                    </p:set>
                                    <p:anim calcmode="lin" valueType="num">
                                      <p:cBhvr>
                                        <p:cTn id="63" dur="500" fill="hold"/>
                                        <p:tgtEl>
                                          <p:spTgt spid="267"/>
                                        </p:tgtEl>
                                        <p:attrNameLst>
                                          <p:attrName>ppt_w</p:attrName>
                                        </p:attrNameLst>
                                      </p:cBhvr>
                                      <p:tavLst>
                                        <p:tav tm="0">
                                          <p:val>
                                            <p:fltVal val="0"/>
                                          </p:val>
                                        </p:tav>
                                        <p:tav tm="100000">
                                          <p:val>
                                            <p:strVal val="#ppt_w"/>
                                          </p:val>
                                        </p:tav>
                                      </p:tavLst>
                                    </p:anim>
                                    <p:anim calcmode="lin" valueType="num">
                                      <p:cBhvr>
                                        <p:cTn id="64" dur="500" fill="hold"/>
                                        <p:tgtEl>
                                          <p:spTgt spid="267"/>
                                        </p:tgtEl>
                                        <p:attrNameLst>
                                          <p:attrName>ppt_h</p:attrName>
                                        </p:attrNameLst>
                                      </p:cBhvr>
                                      <p:tavLst>
                                        <p:tav tm="0">
                                          <p:val>
                                            <p:fltVal val="0"/>
                                          </p:val>
                                        </p:tav>
                                        <p:tav tm="100000">
                                          <p:val>
                                            <p:strVal val="#ppt_h"/>
                                          </p:val>
                                        </p:tav>
                                      </p:tavLst>
                                    </p:anim>
                                    <p:anim calcmode="lin" valueType="num">
                                      <p:cBhvr>
                                        <p:cTn id="65" dur="500" fill="hold"/>
                                        <p:tgtEl>
                                          <p:spTgt spid="267"/>
                                        </p:tgtEl>
                                        <p:attrNameLst>
                                          <p:attrName>ppt_x</p:attrName>
                                        </p:attrNameLst>
                                      </p:cBhvr>
                                      <p:tavLst>
                                        <p:tav tm="0">
                                          <p:val>
                                            <p:fltVal val="0.5"/>
                                          </p:val>
                                        </p:tav>
                                        <p:tav tm="100000">
                                          <p:val>
                                            <p:strVal val="#ppt_x"/>
                                          </p:val>
                                        </p:tav>
                                      </p:tavLst>
                                    </p:anim>
                                    <p:anim calcmode="lin" valueType="num">
                                      <p:cBhvr>
                                        <p:cTn id="66" dur="500" fill="hold"/>
                                        <p:tgtEl>
                                          <p:spTgt spid="267"/>
                                        </p:tgtEl>
                                        <p:attrNameLst>
                                          <p:attrName>ppt_y</p:attrName>
                                        </p:attrNameLst>
                                      </p:cBhvr>
                                      <p:tavLst>
                                        <p:tav tm="0">
                                          <p:val>
                                            <p:fltVal val="0.5"/>
                                          </p:val>
                                        </p:tav>
                                        <p:tav tm="100000">
                                          <p:val>
                                            <p:strVal val="#ppt_y"/>
                                          </p:val>
                                        </p:tav>
                                      </p:tavLst>
                                    </p:anim>
                                  </p:childTnLst>
                                </p:cTn>
                              </p:par>
                              <p:par>
                                <p:cTn id="67" presetID="23" presetClass="entr" presetSubtype="528" fill="hold" grpId="0" nodeType="withEffect">
                                  <p:stCondLst>
                                    <p:cond delay="376"/>
                                  </p:stCondLst>
                                  <p:childTnLst>
                                    <p:set>
                                      <p:cBhvr>
                                        <p:cTn id="68" dur="1" fill="hold">
                                          <p:stCondLst>
                                            <p:cond delay="0"/>
                                          </p:stCondLst>
                                        </p:cTn>
                                        <p:tgtEl>
                                          <p:spTgt spid="272"/>
                                        </p:tgtEl>
                                        <p:attrNameLst>
                                          <p:attrName>style.visibility</p:attrName>
                                        </p:attrNameLst>
                                      </p:cBhvr>
                                      <p:to>
                                        <p:strVal val="visible"/>
                                      </p:to>
                                    </p:set>
                                    <p:anim calcmode="lin" valueType="num">
                                      <p:cBhvr>
                                        <p:cTn id="69" dur="500" fill="hold"/>
                                        <p:tgtEl>
                                          <p:spTgt spid="272"/>
                                        </p:tgtEl>
                                        <p:attrNameLst>
                                          <p:attrName>ppt_w</p:attrName>
                                        </p:attrNameLst>
                                      </p:cBhvr>
                                      <p:tavLst>
                                        <p:tav tm="0">
                                          <p:val>
                                            <p:fltVal val="0"/>
                                          </p:val>
                                        </p:tav>
                                        <p:tav tm="100000">
                                          <p:val>
                                            <p:strVal val="#ppt_w"/>
                                          </p:val>
                                        </p:tav>
                                      </p:tavLst>
                                    </p:anim>
                                    <p:anim calcmode="lin" valueType="num">
                                      <p:cBhvr>
                                        <p:cTn id="70" dur="500" fill="hold"/>
                                        <p:tgtEl>
                                          <p:spTgt spid="272"/>
                                        </p:tgtEl>
                                        <p:attrNameLst>
                                          <p:attrName>ppt_h</p:attrName>
                                        </p:attrNameLst>
                                      </p:cBhvr>
                                      <p:tavLst>
                                        <p:tav tm="0">
                                          <p:val>
                                            <p:fltVal val="0"/>
                                          </p:val>
                                        </p:tav>
                                        <p:tav tm="100000">
                                          <p:val>
                                            <p:strVal val="#ppt_h"/>
                                          </p:val>
                                        </p:tav>
                                      </p:tavLst>
                                    </p:anim>
                                    <p:anim calcmode="lin" valueType="num">
                                      <p:cBhvr>
                                        <p:cTn id="71" dur="500" fill="hold"/>
                                        <p:tgtEl>
                                          <p:spTgt spid="272"/>
                                        </p:tgtEl>
                                        <p:attrNameLst>
                                          <p:attrName>ppt_x</p:attrName>
                                        </p:attrNameLst>
                                      </p:cBhvr>
                                      <p:tavLst>
                                        <p:tav tm="0">
                                          <p:val>
                                            <p:fltVal val="0.5"/>
                                          </p:val>
                                        </p:tav>
                                        <p:tav tm="100000">
                                          <p:val>
                                            <p:strVal val="#ppt_x"/>
                                          </p:val>
                                        </p:tav>
                                      </p:tavLst>
                                    </p:anim>
                                    <p:anim calcmode="lin" valueType="num">
                                      <p:cBhvr>
                                        <p:cTn id="72" dur="500" fill="hold"/>
                                        <p:tgtEl>
                                          <p:spTgt spid="272"/>
                                        </p:tgtEl>
                                        <p:attrNameLst>
                                          <p:attrName>ppt_y</p:attrName>
                                        </p:attrNameLst>
                                      </p:cBhvr>
                                      <p:tavLst>
                                        <p:tav tm="0">
                                          <p:val>
                                            <p:fltVal val="0.5"/>
                                          </p:val>
                                        </p:tav>
                                        <p:tav tm="100000">
                                          <p:val>
                                            <p:strVal val="#ppt_y"/>
                                          </p:val>
                                        </p:tav>
                                      </p:tavLst>
                                    </p:anim>
                                  </p:childTnLst>
                                </p:cTn>
                              </p:par>
                              <p:par>
                                <p:cTn id="73" presetID="23" presetClass="entr" presetSubtype="528" fill="hold" grpId="0" nodeType="withEffect">
                                  <p:stCondLst>
                                    <p:cond delay="112"/>
                                  </p:stCondLst>
                                  <p:childTnLst>
                                    <p:set>
                                      <p:cBhvr>
                                        <p:cTn id="74" dur="1" fill="hold">
                                          <p:stCondLst>
                                            <p:cond delay="0"/>
                                          </p:stCondLst>
                                        </p:cTn>
                                        <p:tgtEl>
                                          <p:spTgt spid="273"/>
                                        </p:tgtEl>
                                        <p:attrNameLst>
                                          <p:attrName>style.visibility</p:attrName>
                                        </p:attrNameLst>
                                      </p:cBhvr>
                                      <p:to>
                                        <p:strVal val="visible"/>
                                      </p:to>
                                    </p:set>
                                    <p:anim calcmode="lin" valueType="num">
                                      <p:cBhvr>
                                        <p:cTn id="75" dur="500" fill="hold"/>
                                        <p:tgtEl>
                                          <p:spTgt spid="273"/>
                                        </p:tgtEl>
                                        <p:attrNameLst>
                                          <p:attrName>ppt_w</p:attrName>
                                        </p:attrNameLst>
                                      </p:cBhvr>
                                      <p:tavLst>
                                        <p:tav tm="0">
                                          <p:val>
                                            <p:fltVal val="0"/>
                                          </p:val>
                                        </p:tav>
                                        <p:tav tm="100000">
                                          <p:val>
                                            <p:strVal val="#ppt_w"/>
                                          </p:val>
                                        </p:tav>
                                      </p:tavLst>
                                    </p:anim>
                                    <p:anim calcmode="lin" valueType="num">
                                      <p:cBhvr>
                                        <p:cTn id="76" dur="500" fill="hold"/>
                                        <p:tgtEl>
                                          <p:spTgt spid="273"/>
                                        </p:tgtEl>
                                        <p:attrNameLst>
                                          <p:attrName>ppt_h</p:attrName>
                                        </p:attrNameLst>
                                      </p:cBhvr>
                                      <p:tavLst>
                                        <p:tav tm="0">
                                          <p:val>
                                            <p:fltVal val="0"/>
                                          </p:val>
                                        </p:tav>
                                        <p:tav tm="100000">
                                          <p:val>
                                            <p:strVal val="#ppt_h"/>
                                          </p:val>
                                        </p:tav>
                                      </p:tavLst>
                                    </p:anim>
                                    <p:anim calcmode="lin" valueType="num">
                                      <p:cBhvr>
                                        <p:cTn id="77" dur="500" fill="hold"/>
                                        <p:tgtEl>
                                          <p:spTgt spid="273"/>
                                        </p:tgtEl>
                                        <p:attrNameLst>
                                          <p:attrName>ppt_x</p:attrName>
                                        </p:attrNameLst>
                                      </p:cBhvr>
                                      <p:tavLst>
                                        <p:tav tm="0">
                                          <p:val>
                                            <p:fltVal val="0.5"/>
                                          </p:val>
                                        </p:tav>
                                        <p:tav tm="100000">
                                          <p:val>
                                            <p:strVal val="#ppt_x"/>
                                          </p:val>
                                        </p:tav>
                                      </p:tavLst>
                                    </p:anim>
                                    <p:anim calcmode="lin" valueType="num">
                                      <p:cBhvr>
                                        <p:cTn id="78" dur="500" fill="hold"/>
                                        <p:tgtEl>
                                          <p:spTgt spid="273"/>
                                        </p:tgtEl>
                                        <p:attrNameLst>
                                          <p:attrName>ppt_y</p:attrName>
                                        </p:attrNameLst>
                                      </p:cBhvr>
                                      <p:tavLst>
                                        <p:tav tm="0">
                                          <p:val>
                                            <p:fltVal val="0.5"/>
                                          </p:val>
                                        </p:tav>
                                        <p:tav tm="100000">
                                          <p:val>
                                            <p:strVal val="#ppt_y"/>
                                          </p:val>
                                        </p:tav>
                                      </p:tavLst>
                                    </p:anim>
                                  </p:childTnLst>
                                </p:cTn>
                              </p:par>
                              <p:par>
                                <p:cTn id="79" presetID="23" presetClass="entr" presetSubtype="528" fill="hold" grpId="0" nodeType="withEffect">
                                  <p:stCondLst>
                                    <p:cond delay="23"/>
                                  </p:stCondLst>
                                  <p:childTnLst>
                                    <p:set>
                                      <p:cBhvr>
                                        <p:cTn id="80" dur="1" fill="hold">
                                          <p:stCondLst>
                                            <p:cond delay="0"/>
                                          </p:stCondLst>
                                        </p:cTn>
                                        <p:tgtEl>
                                          <p:spTgt spid="274"/>
                                        </p:tgtEl>
                                        <p:attrNameLst>
                                          <p:attrName>style.visibility</p:attrName>
                                        </p:attrNameLst>
                                      </p:cBhvr>
                                      <p:to>
                                        <p:strVal val="visible"/>
                                      </p:to>
                                    </p:set>
                                    <p:anim calcmode="lin" valueType="num">
                                      <p:cBhvr>
                                        <p:cTn id="81" dur="500" fill="hold"/>
                                        <p:tgtEl>
                                          <p:spTgt spid="274"/>
                                        </p:tgtEl>
                                        <p:attrNameLst>
                                          <p:attrName>ppt_w</p:attrName>
                                        </p:attrNameLst>
                                      </p:cBhvr>
                                      <p:tavLst>
                                        <p:tav tm="0">
                                          <p:val>
                                            <p:fltVal val="0"/>
                                          </p:val>
                                        </p:tav>
                                        <p:tav tm="100000">
                                          <p:val>
                                            <p:strVal val="#ppt_w"/>
                                          </p:val>
                                        </p:tav>
                                      </p:tavLst>
                                    </p:anim>
                                    <p:anim calcmode="lin" valueType="num">
                                      <p:cBhvr>
                                        <p:cTn id="82" dur="500" fill="hold"/>
                                        <p:tgtEl>
                                          <p:spTgt spid="274"/>
                                        </p:tgtEl>
                                        <p:attrNameLst>
                                          <p:attrName>ppt_h</p:attrName>
                                        </p:attrNameLst>
                                      </p:cBhvr>
                                      <p:tavLst>
                                        <p:tav tm="0">
                                          <p:val>
                                            <p:fltVal val="0"/>
                                          </p:val>
                                        </p:tav>
                                        <p:tav tm="100000">
                                          <p:val>
                                            <p:strVal val="#ppt_h"/>
                                          </p:val>
                                        </p:tav>
                                      </p:tavLst>
                                    </p:anim>
                                    <p:anim calcmode="lin" valueType="num">
                                      <p:cBhvr>
                                        <p:cTn id="83" dur="500" fill="hold"/>
                                        <p:tgtEl>
                                          <p:spTgt spid="274"/>
                                        </p:tgtEl>
                                        <p:attrNameLst>
                                          <p:attrName>ppt_x</p:attrName>
                                        </p:attrNameLst>
                                      </p:cBhvr>
                                      <p:tavLst>
                                        <p:tav tm="0">
                                          <p:val>
                                            <p:fltVal val="0.5"/>
                                          </p:val>
                                        </p:tav>
                                        <p:tav tm="100000">
                                          <p:val>
                                            <p:strVal val="#ppt_x"/>
                                          </p:val>
                                        </p:tav>
                                      </p:tavLst>
                                    </p:anim>
                                    <p:anim calcmode="lin" valueType="num">
                                      <p:cBhvr>
                                        <p:cTn id="84" dur="500" fill="hold"/>
                                        <p:tgtEl>
                                          <p:spTgt spid="274"/>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516"/>
                                  </p:stCondLst>
                                  <p:childTnLst>
                                    <p:set>
                                      <p:cBhvr>
                                        <p:cTn id="86" dur="1" fill="hold">
                                          <p:stCondLst>
                                            <p:cond delay="0"/>
                                          </p:stCondLst>
                                        </p:cTn>
                                        <p:tgtEl>
                                          <p:spTgt spid="275"/>
                                        </p:tgtEl>
                                        <p:attrNameLst>
                                          <p:attrName>style.visibility</p:attrName>
                                        </p:attrNameLst>
                                      </p:cBhvr>
                                      <p:to>
                                        <p:strVal val="visible"/>
                                      </p:to>
                                    </p:set>
                                    <p:anim calcmode="lin" valueType="num">
                                      <p:cBhvr>
                                        <p:cTn id="87" dur="500" fill="hold"/>
                                        <p:tgtEl>
                                          <p:spTgt spid="275"/>
                                        </p:tgtEl>
                                        <p:attrNameLst>
                                          <p:attrName>ppt_w</p:attrName>
                                        </p:attrNameLst>
                                      </p:cBhvr>
                                      <p:tavLst>
                                        <p:tav tm="0">
                                          <p:val>
                                            <p:fltVal val="0"/>
                                          </p:val>
                                        </p:tav>
                                        <p:tav tm="100000">
                                          <p:val>
                                            <p:strVal val="#ppt_w"/>
                                          </p:val>
                                        </p:tav>
                                      </p:tavLst>
                                    </p:anim>
                                    <p:anim calcmode="lin" valueType="num">
                                      <p:cBhvr>
                                        <p:cTn id="88" dur="500" fill="hold"/>
                                        <p:tgtEl>
                                          <p:spTgt spid="275"/>
                                        </p:tgtEl>
                                        <p:attrNameLst>
                                          <p:attrName>ppt_h</p:attrName>
                                        </p:attrNameLst>
                                      </p:cBhvr>
                                      <p:tavLst>
                                        <p:tav tm="0">
                                          <p:val>
                                            <p:fltVal val="0"/>
                                          </p:val>
                                        </p:tav>
                                        <p:tav tm="100000">
                                          <p:val>
                                            <p:strVal val="#ppt_h"/>
                                          </p:val>
                                        </p:tav>
                                      </p:tavLst>
                                    </p:anim>
                                    <p:anim calcmode="lin" valueType="num">
                                      <p:cBhvr>
                                        <p:cTn id="89" dur="500" fill="hold"/>
                                        <p:tgtEl>
                                          <p:spTgt spid="275"/>
                                        </p:tgtEl>
                                        <p:attrNameLst>
                                          <p:attrName>ppt_x</p:attrName>
                                        </p:attrNameLst>
                                      </p:cBhvr>
                                      <p:tavLst>
                                        <p:tav tm="0">
                                          <p:val>
                                            <p:fltVal val="0.5"/>
                                          </p:val>
                                        </p:tav>
                                        <p:tav tm="100000">
                                          <p:val>
                                            <p:strVal val="#ppt_x"/>
                                          </p:val>
                                        </p:tav>
                                      </p:tavLst>
                                    </p:anim>
                                    <p:anim calcmode="lin" valueType="num">
                                      <p:cBhvr>
                                        <p:cTn id="90" dur="500" fill="hold"/>
                                        <p:tgtEl>
                                          <p:spTgt spid="275"/>
                                        </p:tgtEl>
                                        <p:attrNameLst>
                                          <p:attrName>ppt_y</p:attrName>
                                        </p:attrNameLst>
                                      </p:cBhvr>
                                      <p:tavLst>
                                        <p:tav tm="0">
                                          <p:val>
                                            <p:fltVal val="0.5"/>
                                          </p:val>
                                        </p:tav>
                                        <p:tav tm="100000">
                                          <p:val>
                                            <p:strVal val="#ppt_y"/>
                                          </p:val>
                                        </p:tav>
                                      </p:tavLst>
                                    </p:anim>
                                  </p:childTnLst>
                                </p:cTn>
                              </p:par>
                              <p:par>
                                <p:cTn id="91" presetID="23" presetClass="entr" presetSubtype="528" fill="hold" nodeType="withEffect">
                                  <p:stCondLst>
                                    <p:cond delay="185"/>
                                  </p:stCondLst>
                                  <p:childTnLst>
                                    <p:set>
                                      <p:cBhvr>
                                        <p:cTn id="92" dur="1" fill="hold">
                                          <p:stCondLst>
                                            <p:cond delay="0"/>
                                          </p:stCondLst>
                                        </p:cTn>
                                        <p:tgtEl>
                                          <p:spTgt spid="214"/>
                                        </p:tgtEl>
                                        <p:attrNameLst>
                                          <p:attrName>style.visibility</p:attrName>
                                        </p:attrNameLst>
                                      </p:cBhvr>
                                      <p:to>
                                        <p:strVal val="visible"/>
                                      </p:to>
                                    </p:set>
                                    <p:anim calcmode="lin" valueType="num">
                                      <p:cBhvr>
                                        <p:cTn id="93" dur="500" fill="hold"/>
                                        <p:tgtEl>
                                          <p:spTgt spid="214"/>
                                        </p:tgtEl>
                                        <p:attrNameLst>
                                          <p:attrName>ppt_w</p:attrName>
                                        </p:attrNameLst>
                                      </p:cBhvr>
                                      <p:tavLst>
                                        <p:tav tm="0">
                                          <p:val>
                                            <p:fltVal val="0"/>
                                          </p:val>
                                        </p:tav>
                                        <p:tav tm="100000">
                                          <p:val>
                                            <p:strVal val="#ppt_w"/>
                                          </p:val>
                                        </p:tav>
                                      </p:tavLst>
                                    </p:anim>
                                    <p:anim calcmode="lin" valueType="num">
                                      <p:cBhvr>
                                        <p:cTn id="94" dur="500" fill="hold"/>
                                        <p:tgtEl>
                                          <p:spTgt spid="214"/>
                                        </p:tgtEl>
                                        <p:attrNameLst>
                                          <p:attrName>ppt_h</p:attrName>
                                        </p:attrNameLst>
                                      </p:cBhvr>
                                      <p:tavLst>
                                        <p:tav tm="0">
                                          <p:val>
                                            <p:fltVal val="0"/>
                                          </p:val>
                                        </p:tav>
                                        <p:tav tm="100000">
                                          <p:val>
                                            <p:strVal val="#ppt_h"/>
                                          </p:val>
                                        </p:tav>
                                      </p:tavLst>
                                    </p:anim>
                                    <p:anim calcmode="lin" valueType="num">
                                      <p:cBhvr>
                                        <p:cTn id="95" dur="500" fill="hold"/>
                                        <p:tgtEl>
                                          <p:spTgt spid="214"/>
                                        </p:tgtEl>
                                        <p:attrNameLst>
                                          <p:attrName>ppt_x</p:attrName>
                                        </p:attrNameLst>
                                      </p:cBhvr>
                                      <p:tavLst>
                                        <p:tav tm="0">
                                          <p:val>
                                            <p:fltVal val="0.5"/>
                                          </p:val>
                                        </p:tav>
                                        <p:tav tm="100000">
                                          <p:val>
                                            <p:strVal val="#ppt_x"/>
                                          </p:val>
                                        </p:tav>
                                      </p:tavLst>
                                    </p:anim>
                                    <p:anim calcmode="lin" valueType="num">
                                      <p:cBhvr>
                                        <p:cTn id="96" dur="500" fill="hold"/>
                                        <p:tgtEl>
                                          <p:spTgt spid="214"/>
                                        </p:tgtEl>
                                        <p:attrNameLst>
                                          <p:attrName>ppt_y</p:attrName>
                                        </p:attrNameLst>
                                      </p:cBhvr>
                                      <p:tavLst>
                                        <p:tav tm="0">
                                          <p:val>
                                            <p:fltVal val="0.5"/>
                                          </p:val>
                                        </p:tav>
                                        <p:tav tm="100000">
                                          <p:val>
                                            <p:strVal val="#ppt_y"/>
                                          </p:val>
                                        </p:tav>
                                      </p:tavLst>
                                    </p:anim>
                                  </p:childTnLst>
                                </p:cTn>
                              </p:par>
                              <p:par>
                                <p:cTn id="97" presetID="23" presetClass="entr" presetSubtype="528" fill="hold" grpId="0" nodeType="withEffect">
                                  <p:stCondLst>
                                    <p:cond delay="168"/>
                                  </p:stCondLst>
                                  <p:childTnLst>
                                    <p:set>
                                      <p:cBhvr>
                                        <p:cTn id="98" dur="1" fill="hold">
                                          <p:stCondLst>
                                            <p:cond delay="0"/>
                                          </p:stCondLst>
                                        </p:cTn>
                                        <p:tgtEl>
                                          <p:spTgt spid="276"/>
                                        </p:tgtEl>
                                        <p:attrNameLst>
                                          <p:attrName>style.visibility</p:attrName>
                                        </p:attrNameLst>
                                      </p:cBhvr>
                                      <p:to>
                                        <p:strVal val="visible"/>
                                      </p:to>
                                    </p:set>
                                    <p:anim calcmode="lin" valueType="num">
                                      <p:cBhvr>
                                        <p:cTn id="99" dur="500" fill="hold"/>
                                        <p:tgtEl>
                                          <p:spTgt spid="276"/>
                                        </p:tgtEl>
                                        <p:attrNameLst>
                                          <p:attrName>ppt_w</p:attrName>
                                        </p:attrNameLst>
                                      </p:cBhvr>
                                      <p:tavLst>
                                        <p:tav tm="0">
                                          <p:val>
                                            <p:fltVal val="0"/>
                                          </p:val>
                                        </p:tav>
                                        <p:tav tm="100000">
                                          <p:val>
                                            <p:strVal val="#ppt_w"/>
                                          </p:val>
                                        </p:tav>
                                      </p:tavLst>
                                    </p:anim>
                                    <p:anim calcmode="lin" valueType="num">
                                      <p:cBhvr>
                                        <p:cTn id="100" dur="500" fill="hold"/>
                                        <p:tgtEl>
                                          <p:spTgt spid="276"/>
                                        </p:tgtEl>
                                        <p:attrNameLst>
                                          <p:attrName>ppt_h</p:attrName>
                                        </p:attrNameLst>
                                      </p:cBhvr>
                                      <p:tavLst>
                                        <p:tav tm="0">
                                          <p:val>
                                            <p:fltVal val="0"/>
                                          </p:val>
                                        </p:tav>
                                        <p:tav tm="100000">
                                          <p:val>
                                            <p:strVal val="#ppt_h"/>
                                          </p:val>
                                        </p:tav>
                                      </p:tavLst>
                                    </p:anim>
                                    <p:anim calcmode="lin" valueType="num">
                                      <p:cBhvr>
                                        <p:cTn id="101" dur="500" fill="hold"/>
                                        <p:tgtEl>
                                          <p:spTgt spid="276"/>
                                        </p:tgtEl>
                                        <p:attrNameLst>
                                          <p:attrName>ppt_x</p:attrName>
                                        </p:attrNameLst>
                                      </p:cBhvr>
                                      <p:tavLst>
                                        <p:tav tm="0">
                                          <p:val>
                                            <p:fltVal val="0.5"/>
                                          </p:val>
                                        </p:tav>
                                        <p:tav tm="100000">
                                          <p:val>
                                            <p:strVal val="#ppt_x"/>
                                          </p:val>
                                        </p:tav>
                                      </p:tavLst>
                                    </p:anim>
                                    <p:anim calcmode="lin" valueType="num">
                                      <p:cBhvr>
                                        <p:cTn id="102" dur="500" fill="hold"/>
                                        <p:tgtEl>
                                          <p:spTgt spid="276"/>
                                        </p:tgtEl>
                                        <p:attrNameLst>
                                          <p:attrName>ppt_y</p:attrName>
                                        </p:attrNameLst>
                                      </p:cBhvr>
                                      <p:tavLst>
                                        <p:tav tm="0">
                                          <p:val>
                                            <p:fltVal val="0.5"/>
                                          </p:val>
                                        </p:tav>
                                        <p:tav tm="100000">
                                          <p:val>
                                            <p:strVal val="#ppt_y"/>
                                          </p:val>
                                        </p:tav>
                                      </p:tavLst>
                                    </p:anim>
                                  </p:childTnLst>
                                </p:cTn>
                              </p:par>
                              <p:par>
                                <p:cTn id="103" presetID="23" presetClass="entr" presetSubtype="528" fill="hold" grpId="0" nodeType="withEffect">
                                  <p:stCondLst>
                                    <p:cond delay="69"/>
                                  </p:stCondLst>
                                  <p:childTnLst>
                                    <p:set>
                                      <p:cBhvr>
                                        <p:cTn id="104" dur="1" fill="hold">
                                          <p:stCondLst>
                                            <p:cond delay="0"/>
                                          </p:stCondLst>
                                        </p:cTn>
                                        <p:tgtEl>
                                          <p:spTgt spid="277"/>
                                        </p:tgtEl>
                                        <p:attrNameLst>
                                          <p:attrName>style.visibility</p:attrName>
                                        </p:attrNameLst>
                                      </p:cBhvr>
                                      <p:to>
                                        <p:strVal val="visible"/>
                                      </p:to>
                                    </p:set>
                                    <p:anim calcmode="lin" valueType="num">
                                      <p:cBhvr>
                                        <p:cTn id="105" dur="500" fill="hold"/>
                                        <p:tgtEl>
                                          <p:spTgt spid="277"/>
                                        </p:tgtEl>
                                        <p:attrNameLst>
                                          <p:attrName>ppt_w</p:attrName>
                                        </p:attrNameLst>
                                      </p:cBhvr>
                                      <p:tavLst>
                                        <p:tav tm="0">
                                          <p:val>
                                            <p:fltVal val="0"/>
                                          </p:val>
                                        </p:tav>
                                        <p:tav tm="100000">
                                          <p:val>
                                            <p:strVal val="#ppt_w"/>
                                          </p:val>
                                        </p:tav>
                                      </p:tavLst>
                                    </p:anim>
                                    <p:anim calcmode="lin" valueType="num">
                                      <p:cBhvr>
                                        <p:cTn id="106" dur="500" fill="hold"/>
                                        <p:tgtEl>
                                          <p:spTgt spid="277"/>
                                        </p:tgtEl>
                                        <p:attrNameLst>
                                          <p:attrName>ppt_h</p:attrName>
                                        </p:attrNameLst>
                                      </p:cBhvr>
                                      <p:tavLst>
                                        <p:tav tm="0">
                                          <p:val>
                                            <p:fltVal val="0"/>
                                          </p:val>
                                        </p:tav>
                                        <p:tav tm="100000">
                                          <p:val>
                                            <p:strVal val="#ppt_h"/>
                                          </p:val>
                                        </p:tav>
                                      </p:tavLst>
                                    </p:anim>
                                    <p:anim calcmode="lin" valueType="num">
                                      <p:cBhvr>
                                        <p:cTn id="107" dur="500" fill="hold"/>
                                        <p:tgtEl>
                                          <p:spTgt spid="277"/>
                                        </p:tgtEl>
                                        <p:attrNameLst>
                                          <p:attrName>ppt_x</p:attrName>
                                        </p:attrNameLst>
                                      </p:cBhvr>
                                      <p:tavLst>
                                        <p:tav tm="0">
                                          <p:val>
                                            <p:fltVal val="0.5"/>
                                          </p:val>
                                        </p:tav>
                                        <p:tav tm="100000">
                                          <p:val>
                                            <p:strVal val="#ppt_x"/>
                                          </p:val>
                                        </p:tav>
                                      </p:tavLst>
                                    </p:anim>
                                    <p:anim calcmode="lin" valueType="num">
                                      <p:cBhvr>
                                        <p:cTn id="108" dur="500" fill="hold"/>
                                        <p:tgtEl>
                                          <p:spTgt spid="277"/>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318"/>
                                  </p:stCondLst>
                                  <p:childTnLst>
                                    <p:set>
                                      <p:cBhvr>
                                        <p:cTn id="110" dur="1" fill="hold">
                                          <p:stCondLst>
                                            <p:cond delay="0"/>
                                          </p:stCondLst>
                                        </p:cTn>
                                        <p:tgtEl>
                                          <p:spTgt spid="279"/>
                                        </p:tgtEl>
                                        <p:attrNameLst>
                                          <p:attrName>style.visibility</p:attrName>
                                        </p:attrNameLst>
                                      </p:cBhvr>
                                      <p:to>
                                        <p:strVal val="visible"/>
                                      </p:to>
                                    </p:set>
                                    <p:anim calcmode="lin" valueType="num">
                                      <p:cBhvr>
                                        <p:cTn id="111" dur="500" fill="hold"/>
                                        <p:tgtEl>
                                          <p:spTgt spid="279"/>
                                        </p:tgtEl>
                                        <p:attrNameLst>
                                          <p:attrName>ppt_w</p:attrName>
                                        </p:attrNameLst>
                                      </p:cBhvr>
                                      <p:tavLst>
                                        <p:tav tm="0">
                                          <p:val>
                                            <p:fltVal val="0"/>
                                          </p:val>
                                        </p:tav>
                                        <p:tav tm="100000">
                                          <p:val>
                                            <p:strVal val="#ppt_w"/>
                                          </p:val>
                                        </p:tav>
                                      </p:tavLst>
                                    </p:anim>
                                    <p:anim calcmode="lin" valueType="num">
                                      <p:cBhvr>
                                        <p:cTn id="112" dur="500" fill="hold"/>
                                        <p:tgtEl>
                                          <p:spTgt spid="279"/>
                                        </p:tgtEl>
                                        <p:attrNameLst>
                                          <p:attrName>ppt_h</p:attrName>
                                        </p:attrNameLst>
                                      </p:cBhvr>
                                      <p:tavLst>
                                        <p:tav tm="0">
                                          <p:val>
                                            <p:fltVal val="0"/>
                                          </p:val>
                                        </p:tav>
                                        <p:tav tm="100000">
                                          <p:val>
                                            <p:strVal val="#ppt_h"/>
                                          </p:val>
                                        </p:tav>
                                      </p:tavLst>
                                    </p:anim>
                                    <p:anim calcmode="lin" valueType="num">
                                      <p:cBhvr>
                                        <p:cTn id="113" dur="500" fill="hold"/>
                                        <p:tgtEl>
                                          <p:spTgt spid="279"/>
                                        </p:tgtEl>
                                        <p:attrNameLst>
                                          <p:attrName>ppt_x</p:attrName>
                                        </p:attrNameLst>
                                      </p:cBhvr>
                                      <p:tavLst>
                                        <p:tav tm="0">
                                          <p:val>
                                            <p:fltVal val="0.5"/>
                                          </p:val>
                                        </p:tav>
                                        <p:tav tm="100000">
                                          <p:val>
                                            <p:strVal val="#ppt_x"/>
                                          </p:val>
                                        </p:tav>
                                      </p:tavLst>
                                    </p:anim>
                                    <p:anim calcmode="lin" valueType="num">
                                      <p:cBhvr>
                                        <p:cTn id="114" dur="500" fill="hold"/>
                                        <p:tgtEl>
                                          <p:spTgt spid="279"/>
                                        </p:tgtEl>
                                        <p:attrNameLst>
                                          <p:attrName>ppt_y</p:attrName>
                                        </p:attrNameLst>
                                      </p:cBhvr>
                                      <p:tavLst>
                                        <p:tav tm="0">
                                          <p:val>
                                            <p:fltVal val="0.5"/>
                                          </p:val>
                                        </p:tav>
                                        <p:tav tm="100000">
                                          <p:val>
                                            <p:strVal val="#ppt_y"/>
                                          </p:val>
                                        </p:tav>
                                      </p:tavLst>
                                    </p:anim>
                                  </p:childTnLst>
                                </p:cTn>
                              </p:par>
                              <p:par>
                                <p:cTn id="115" presetID="23" presetClass="entr" presetSubtype="528" fill="hold" grpId="0" nodeType="withEffect">
                                  <p:stCondLst>
                                    <p:cond delay="44"/>
                                  </p:stCondLst>
                                  <p:childTnLst>
                                    <p:set>
                                      <p:cBhvr>
                                        <p:cTn id="116" dur="1" fill="hold">
                                          <p:stCondLst>
                                            <p:cond delay="0"/>
                                          </p:stCondLst>
                                        </p:cTn>
                                        <p:tgtEl>
                                          <p:spTgt spid="17"/>
                                        </p:tgtEl>
                                        <p:attrNameLst>
                                          <p:attrName>style.visibility</p:attrName>
                                        </p:attrNameLst>
                                      </p:cBhvr>
                                      <p:to>
                                        <p:strVal val="visible"/>
                                      </p:to>
                                    </p:set>
                                    <p:anim calcmode="lin" valueType="num">
                                      <p:cBhvr>
                                        <p:cTn id="117" dur="500" fill="hold"/>
                                        <p:tgtEl>
                                          <p:spTgt spid="17"/>
                                        </p:tgtEl>
                                        <p:attrNameLst>
                                          <p:attrName>ppt_w</p:attrName>
                                        </p:attrNameLst>
                                      </p:cBhvr>
                                      <p:tavLst>
                                        <p:tav tm="0">
                                          <p:val>
                                            <p:fltVal val="0"/>
                                          </p:val>
                                        </p:tav>
                                        <p:tav tm="100000">
                                          <p:val>
                                            <p:strVal val="#ppt_w"/>
                                          </p:val>
                                        </p:tav>
                                      </p:tavLst>
                                    </p:anim>
                                    <p:anim calcmode="lin" valueType="num">
                                      <p:cBhvr>
                                        <p:cTn id="118" dur="500" fill="hold"/>
                                        <p:tgtEl>
                                          <p:spTgt spid="17"/>
                                        </p:tgtEl>
                                        <p:attrNameLst>
                                          <p:attrName>ppt_h</p:attrName>
                                        </p:attrNameLst>
                                      </p:cBhvr>
                                      <p:tavLst>
                                        <p:tav tm="0">
                                          <p:val>
                                            <p:fltVal val="0"/>
                                          </p:val>
                                        </p:tav>
                                        <p:tav tm="100000">
                                          <p:val>
                                            <p:strVal val="#ppt_h"/>
                                          </p:val>
                                        </p:tav>
                                      </p:tavLst>
                                    </p:anim>
                                    <p:anim calcmode="lin" valueType="num">
                                      <p:cBhvr>
                                        <p:cTn id="119" dur="500" fill="hold"/>
                                        <p:tgtEl>
                                          <p:spTgt spid="17"/>
                                        </p:tgtEl>
                                        <p:attrNameLst>
                                          <p:attrName>ppt_x</p:attrName>
                                        </p:attrNameLst>
                                      </p:cBhvr>
                                      <p:tavLst>
                                        <p:tav tm="0">
                                          <p:val>
                                            <p:fltVal val="0.5"/>
                                          </p:val>
                                        </p:tav>
                                        <p:tav tm="100000">
                                          <p:val>
                                            <p:strVal val="#ppt_x"/>
                                          </p:val>
                                        </p:tav>
                                      </p:tavLst>
                                    </p:anim>
                                    <p:anim calcmode="lin" valueType="num">
                                      <p:cBhvr>
                                        <p:cTn id="120" dur="500" fill="hold"/>
                                        <p:tgtEl>
                                          <p:spTgt spid="17"/>
                                        </p:tgtEl>
                                        <p:attrNameLst>
                                          <p:attrName>ppt_y</p:attrName>
                                        </p:attrNameLst>
                                      </p:cBhvr>
                                      <p:tavLst>
                                        <p:tav tm="0">
                                          <p:val>
                                            <p:fltVal val="0.5"/>
                                          </p:val>
                                        </p:tav>
                                        <p:tav tm="100000">
                                          <p:val>
                                            <p:strVal val="#ppt_y"/>
                                          </p:val>
                                        </p:tav>
                                      </p:tavLst>
                                    </p:anim>
                                  </p:childTnLst>
                                </p:cTn>
                              </p:par>
                              <p:par>
                                <p:cTn id="121" presetID="23" presetClass="entr" presetSubtype="528" fill="hold" nodeType="withEffect">
                                  <p:stCondLst>
                                    <p:cond delay="285"/>
                                  </p:stCondLst>
                                  <p:childTnLst>
                                    <p:set>
                                      <p:cBhvr>
                                        <p:cTn id="122" dur="1" fill="hold">
                                          <p:stCondLst>
                                            <p:cond delay="0"/>
                                          </p:stCondLst>
                                        </p:cTn>
                                        <p:tgtEl>
                                          <p:spTgt spid="68"/>
                                        </p:tgtEl>
                                        <p:attrNameLst>
                                          <p:attrName>style.visibility</p:attrName>
                                        </p:attrNameLst>
                                      </p:cBhvr>
                                      <p:to>
                                        <p:strVal val="visible"/>
                                      </p:to>
                                    </p:set>
                                    <p:anim calcmode="lin" valueType="num">
                                      <p:cBhvr>
                                        <p:cTn id="123" dur="500" fill="hold"/>
                                        <p:tgtEl>
                                          <p:spTgt spid="68"/>
                                        </p:tgtEl>
                                        <p:attrNameLst>
                                          <p:attrName>ppt_w</p:attrName>
                                        </p:attrNameLst>
                                      </p:cBhvr>
                                      <p:tavLst>
                                        <p:tav tm="0">
                                          <p:val>
                                            <p:fltVal val="0"/>
                                          </p:val>
                                        </p:tav>
                                        <p:tav tm="100000">
                                          <p:val>
                                            <p:strVal val="#ppt_w"/>
                                          </p:val>
                                        </p:tav>
                                      </p:tavLst>
                                    </p:anim>
                                    <p:anim calcmode="lin" valueType="num">
                                      <p:cBhvr>
                                        <p:cTn id="124" dur="500" fill="hold"/>
                                        <p:tgtEl>
                                          <p:spTgt spid="68"/>
                                        </p:tgtEl>
                                        <p:attrNameLst>
                                          <p:attrName>ppt_h</p:attrName>
                                        </p:attrNameLst>
                                      </p:cBhvr>
                                      <p:tavLst>
                                        <p:tav tm="0">
                                          <p:val>
                                            <p:fltVal val="0"/>
                                          </p:val>
                                        </p:tav>
                                        <p:tav tm="100000">
                                          <p:val>
                                            <p:strVal val="#ppt_h"/>
                                          </p:val>
                                        </p:tav>
                                      </p:tavLst>
                                    </p:anim>
                                    <p:anim calcmode="lin" valueType="num">
                                      <p:cBhvr>
                                        <p:cTn id="125" dur="500" fill="hold"/>
                                        <p:tgtEl>
                                          <p:spTgt spid="68"/>
                                        </p:tgtEl>
                                        <p:attrNameLst>
                                          <p:attrName>ppt_x</p:attrName>
                                        </p:attrNameLst>
                                      </p:cBhvr>
                                      <p:tavLst>
                                        <p:tav tm="0">
                                          <p:val>
                                            <p:fltVal val="0.5"/>
                                          </p:val>
                                        </p:tav>
                                        <p:tav tm="100000">
                                          <p:val>
                                            <p:strVal val="#ppt_x"/>
                                          </p:val>
                                        </p:tav>
                                      </p:tavLst>
                                    </p:anim>
                                    <p:anim calcmode="lin" valueType="num">
                                      <p:cBhvr>
                                        <p:cTn id="126" dur="500" fill="hold"/>
                                        <p:tgtEl>
                                          <p:spTgt spid="68"/>
                                        </p:tgtEl>
                                        <p:attrNameLst>
                                          <p:attrName>ppt_y</p:attrName>
                                        </p:attrNameLst>
                                      </p:cBhvr>
                                      <p:tavLst>
                                        <p:tav tm="0">
                                          <p:val>
                                            <p:fltVal val="0.5"/>
                                          </p:val>
                                        </p:tav>
                                        <p:tav tm="100000">
                                          <p:val>
                                            <p:strVal val="#ppt_y"/>
                                          </p:val>
                                        </p:tav>
                                      </p:tavLst>
                                    </p:anim>
                                  </p:childTnLst>
                                </p:cTn>
                              </p:par>
                              <p:par>
                                <p:cTn id="127" presetID="23" presetClass="entr" presetSubtype="528" fill="hold" grpId="0" nodeType="withEffect">
                                  <p:stCondLst>
                                    <p:cond delay="376"/>
                                  </p:stCondLst>
                                  <p:childTnLst>
                                    <p:set>
                                      <p:cBhvr>
                                        <p:cTn id="128" dur="1" fill="hold">
                                          <p:stCondLst>
                                            <p:cond delay="0"/>
                                          </p:stCondLst>
                                        </p:cTn>
                                        <p:tgtEl>
                                          <p:spTgt spid="76"/>
                                        </p:tgtEl>
                                        <p:attrNameLst>
                                          <p:attrName>style.visibility</p:attrName>
                                        </p:attrNameLst>
                                      </p:cBhvr>
                                      <p:to>
                                        <p:strVal val="visible"/>
                                      </p:to>
                                    </p:set>
                                    <p:anim calcmode="lin" valueType="num">
                                      <p:cBhvr>
                                        <p:cTn id="129" dur="500" fill="hold"/>
                                        <p:tgtEl>
                                          <p:spTgt spid="76"/>
                                        </p:tgtEl>
                                        <p:attrNameLst>
                                          <p:attrName>ppt_w</p:attrName>
                                        </p:attrNameLst>
                                      </p:cBhvr>
                                      <p:tavLst>
                                        <p:tav tm="0">
                                          <p:val>
                                            <p:fltVal val="0"/>
                                          </p:val>
                                        </p:tav>
                                        <p:tav tm="100000">
                                          <p:val>
                                            <p:strVal val="#ppt_w"/>
                                          </p:val>
                                        </p:tav>
                                      </p:tavLst>
                                    </p:anim>
                                    <p:anim calcmode="lin" valueType="num">
                                      <p:cBhvr>
                                        <p:cTn id="130" dur="500" fill="hold"/>
                                        <p:tgtEl>
                                          <p:spTgt spid="76"/>
                                        </p:tgtEl>
                                        <p:attrNameLst>
                                          <p:attrName>ppt_h</p:attrName>
                                        </p:attrNameLst>
                                      </p:cBhvr>
                                      <p:tavLst>
                                        <p:tav tm="0">
                                          <p:val>
                                            <p:fltVal val="0"/>
                                          </p:val>
                                        </p:tav>
                                        <p:tav tm="100000">
                                          <p:val>
                                            <p:strVal val="#ppt_h"/>
                                          </p:val>
                                        </p:tav>
                                      </p:tavLst>
                                    </p:anim>
                                    <p:anim calcmode="lin" valueType="num">
                                      <p:cBhvr>
                                        <p:cTn id="131" dur="500" fill="hold"/>
                                        <p:tgtEl>
                                          <p:spTgt spid="76"/>
                                        </p:tgtEl>
                                        <p:attrNameLst>
                                          <p:attrName>ppt_x</p:attrName>
                                        </p:attrNameLst>
                                      </p:cBhvr>
                                      <p:tavLst>
                                        <p:tav tm="0">
                                          <p:val>
                                            <p:fltVal val="0.5"/>
                                          </p:val>
                                        </p:tav>
                                        <p:tav tm="100000">
                                          <p:val>
                                            <p:strVal val="#ppt_x"/>
                                          </p:val>
                                        </p:tav>
                                      </p:tavLst>
                                    </p:anim>
                                    <p:anim calcmode="lin" valueType="num">
                                      <p:cBhvr>
                                        <p:cTn id="132" dur="500" fill="hold"/>
                                        <p:tgtEl>
                                          <p:spTgt spid="76"/>
                                        </p:tgtEl>
                                        <p:attrNameLst>
                                          <p:attrName>ppt_y</p:attrName>
                                        </p:attrNameLst>
                                      </p:cBhvr>
                                      <p:tavLst>
                                        <p:tav tm="0">
                                          <p:val>
                                            <p:fltVal val="0.5"/>
                                          </p:val>
                                        </p:tav>
                                        <p:tav tm="100000">
                                          <p:val>
                                            <p:strVal val="#ppt_y"/>
                                          </p:val>
                                        </p:tav>
                                      </p:tavLst>
                                    </p:anim>
                                  </p:childTnLst>
                                </p:cTn>
                              </p:par>
                              <p:par>
                                <p:cTn id="133" presetID="23" presetClass="entr" presetSubtype="528" fill="hold" grpId="0" nodeType="withEffect">
                                  <p:stCondLst>
                                    <p:cond delay="112"/>
                                  </p:stCondLst>
                                  <p:childTnLst>
                                    <p:set>
                                      <p:cBhvr>
                                        <p:cTn id="134" dur="1" fill="hold">
                                          <p:stCondLst>
                                            <p:cond delay="0"/>
                                          </p:stCondLst>
                                        </p:cTn>
                                        <p:tgtEl>
                                          <p:spTgt spid="77"/>
                                        </p:tgtEl>
                                        <p:attrNameLst>
                                          <p:attrName>style.visibility</p:attrName>
                                        </p:attrNameLst>
                                      </p:cBhvr>
                                      <p:to>
                                        <p:strVal val="visible"/>
                                      </p:to>
                                    </p:set>
                                    <p:anim calcmode="lin" valueType="num">
                                      <p:cBhvr>
                                        <p:cTn id="135" dur="500" fill="hold"/>
                                        <p:tgtEl>
                                          <p:spTgt spid="77"/>
                                        </p:tgtEl>
                                        <p:attrNameLst>
                                          <p:attrName>ppt_w</p:attrName>
                                        </p:attrNameLst>
                                      </p:cBhvr>
                                      <p:tavLst>
                                        <p:tav tm="0">
                                          <p:val>
                                            <p:fltVal val="0"/>
                                          </p:val>
                                        </p:tav>
                                        <p:tav tm="100000">
                                          <p:val>
                                            <p:strVal val="#ppt_w"/>
                                          </p:val>
                                        </p:tav>
                                      </p:tavLst>
                                    </p:anim>
                                    <p:anim calcmode="lin" valueType="num">
                                      <p:cBhvr>
                                        <p:cTn id="136" dur="500" fill="hold"/>
                                        <p:tgtEl>
                                          <p:spTgt spid="77"/>
                                        </p:tgtEl>
                                        <p:attrNameLst>
                                          <p:attrName>ppt_h</p:attrName>
                                        </p:attrNameLst>
                                      </p:cBhvr>
                                      <p:tavLst>
                                        <p:tav tm="0">
                                          <p:val>
                                            <p:fltVal val="0"/>
                                          </p:val>
                                        </p:tav>
                                        <p:tav tm="100000">
                                          <p:val>
                                            <p:strVal val="#ppt_h"/>
                                          </p:val>
                                        </p:tav>
                                      </p:tavLst>
                                    </p:anim>
                                    <p:anim calcmode="lin" valueType="num">
                                      <p:cBhvr>
                                        <p:cTn id="137" dur="500" fill="hold"/>
                                        <p:tgtEl>
                                          <p:spTgt spid="77"/>
                                        </p:tgtEl>
                                        <p:attrNameLst>
                                          <p:attrName>ppt_x</p:attrName>
                                        </p:attrNameLst>
                                      </p:cBhvr>
                                      <p:tavLst>
                                        <p:tav tm="0">
                                          <p:val>
                                            <p:fltVal val="0.5"/>
                                          </p:val>
                                        </p:tav>
                                        <p:tav tm="100000">
                                          <p:val>
                                            <p:strVal val="#ppt_x"/>
                                          </p:val>
                                        </p:tav>
                                      </p:tavLst>
                                    </p:anim>
                                    <p:anim calcmode="lin" valueType="num">
                                      <p:cBhvr>
                                        <p:cTn id="138" dur="500" fill="hold"/>
                                        <p:tgtEl>
                                          <p:spTgt spid="77"/>
                                        </p:tgtEl>
                                        <p:attrNameLst>
                                          <p:attrName>ppt_y</p:attrName>
                                        </p:attrNameLst>
                                      </p:cBhvr>
                                      <p:tavLst>
                                        <p:tav tm="0">
                                          <p:val>
                                            <p:fltVal val="0.5"/>
                                          </p:val>
                                        </p:tav>
                                        <p:tav tm="100000">
                                          <p:val>
                                            <p:strVal val="#ppt_y"/>
                                          </p:val>
                                        </p:tav>
                                      </p:tavLst>
                                    </p:anim>
                                  </p:childTnLst>
                                </p:cTn>
                              </p:par>
                              <p:par>
                                <p:cTn id="139" presetID="23" presetClass="entr" presetSubtype="528" fill="hold" nodeType="withEffect">
                                  <p:stCondLst>
                                    <p:cond delay="185"/>
                                  </p:stCondLst>
                                  <p:childTnLst>
                                    <p:set>
                                      <p:cBhvr>
                                        <p:cTn id="140" dur="1" fill="hold">
                                          <p:stCondLst>
                                            <p:cond delay="0"/>
                                          </p:stCondLst>
                                        </p:cTn>
                                        <p:tgtEl>
                                          <p:spTgt spid="2"/>
                                        </p:tgtEl>
                                        <p:attrNameLst>
                                          <p:attrName>style.visibility</p:attrName>
                                        </p:attrNameLst>
                                      </p:cBhvr>
                                      <p:to>
                                        <p:strVal val="visible"/>
                                      </p:to>
                                    </p:set>
                                    <p:anim calcmode="lin" valueType="num">
                                      <p:cBhvr>
                                        <p:cTn id="141" dur="500" fill="hold"/>
                                        <p:tgtEl>
                                          <p:spTgt spid="2"/>
                                        </p:tgtEl>
                                        <p:attrNameLst>
                                          <p:attrName>ppt_w</p:attrName>
                                        </p:attrNameLst>
                                      </p:cBhvr>
                                      <p:tavLst>
                                        <p:tav tm="0">
                                          <p:val>
                                            <p:fltVal val="0"/>
                                          </p:val>
                                        </p:tav>
                                        <p:tav tm="100000">
                                          <p:val>
                                            <p:strVal val="#ppt_w"/>
                                          </p:val>
                                        </p:tav>
                                      </p:tavLst>
                                    </p:anim>
                                    <p:anim calcmode="lin" valueType="num">
                                      <p:cBhvr>
                                        <p:cTn id="142" dur="500" fill="hold"/>
                                        <p:tgtEl>
                                          <p:spTgt spid="2"/>
                                        </p:tgtEl>
                                        <p:attrNameLst>
                                          <p:attrName>ppt_h</p:attrName>
                                        </p:attrNameLst>
                                      </p:cBhvr>
                                      <p:tavLst>
                                        <p:tav tm="0">
                                          <p:val>
                                            <p:fltVal val="0"/>
                                          </p:val>
                                        </p:tav>
                                        <p:tav tm="100000">
                                          <p:val>
                                            <p:strVal val="#ppt_h"/>
                                          </p:val>
                                        </p:tav>
                                      </p:tavLst>
                                    </p:anim>
                                    <p:anim calcmode="lin" valueType="num">
                                      <p:cBhvr>
                                        <p:cTn id="143" dur="500" fill="hold"/>
                                        <p:tgtEl>
                                          <p:spTgt spid="2"/>
                                        </p:tgtEl>
                                        <p:attrNameLst>
                                          <p:attrName>ppt_x</p:attrName>
                                        </p:attrNameLst>
                                      </p:cBhvr>
                                      <p:tavLst>
                                        <p:tav tm="0">
                                          <p:val>
                                            <p:fltVal val="0.5"/>
                                          </p:val>
                                        </p:tav>
                                        <p:tav tm="100000">
                                          <p:val>
                                            <p:strVal val="#ppt_x"/>
                                          </p:val>
                                        </p:tav>
                                      </p:tavLst>
                                    </p:anim>
                                    <p:anim calcmode="lin" valueType="num">
                                      <p:cBhvr>
                                        <p:cTn id="144" dur="500" fill="hold"/>
                                        <p:tgtEl>
                                          <p:spTgt spid="2"/>
                                        </p:tgtEl>
                                        <p:attrNameLst>
                                          <p:attrName>ppt_y</p:attrName>
                                        </p:attrNameLst>
                                      </p:cBhvr>
                                      <p:tavLst>
                                        <p:tav tm="0">
                                          <p:val>
                                            <p:fltVal val="0.5"/>
                                          </p:val>
                                        </p:tav>
                                        <p:tav tm="100000">
                                          <p:val>
                                            <p:strVal val="#ppt_y"/>
                                          </p:val>
                                        </p:tav>
                                      </p:tavLst>
                                    </p:anim>
                                  </p:childTnLst>
                                </p:cTn>
                              </p:par>
                              <p:par>
                                <p:cTn id="145" presetID="23" presetClass="entr" presetSubtype="528" fill="hold" grpId="0" nodeType="withEffect">
                                  <p:stCondLst>
                                    <p:cond delay="69"/>
                                  </p:stCondLst>
                                  <p:childTnLst>
                                    <p:set>
                                      <p:cBhvr>
                                        <p:cTn id="146" dur="1" fill="hold">
                                          <p:stCondLst>
                                            <p:cond delay="0"/>
                                          </p:stCondLst>
                                        </p:cTn>
                                        <p:tgtEl>
                                          <p:spTgt spid="5"/>
                                        </p:tgtEl>
                                        <p:attrNameLst>
                                          <p:attrName>style.visibility</p:attrName>
                                        </p:attrNameLst>
                                      </p:cBhvr>
                                      <p:to>
                                        <p:strVal val="visible"/>
                                      </p:to>
                                    </p:set>
                                    <p:anim calcmode="lin" valueType="num">
                                      <p:cBhvr>
                                        <p:cTn id="147" dur="500" fill="hold"/>
                                        <p:tgtEl>
                                          <p:spTgt spid="5"/>
                                        </p:tgtEl>
                                        <p:attrNameLst>
                                          <p:attrName>ppt_w</p:attrName>
                                        </p:attrNameLst>
                                      </p:cBhvr>
                                      <p:tavLst>
                                        <p:tav tm="0">
                                          <p:val>
                                            <p:fltVal val="0"/>
                                          </p:val>
                                        </p:tav>
                                        <p:tav tm="100000">
                                          <p:val>
                                            <p:strVal val="#ppt_w"/>
                                          </p:val>
                                        </p:tav>
                                      </p:tavLst>
                                    </p:anim>
                                    <p:anim calcmode="lin" valueType="num">
                                      <p:cBhvr>
                                        <p:cTn id="148" dur="500" fill="hold"/>
                                        <p:tgtEl>
                                          <p:spTgt spid="5"/>
                                        </p:tgtEl>
                                        <p:attrNameLst>
                                          <p:attrName>ppt_h</p:attrName>
                                        </p:attrNameLst>
                                      </p:cBhvr>
                                      <p:tavLst>
                                        <p:tav tm="0">
                                          <p:val>
                                            <p:fltVal val="0"/>
                                          </p:val>
                                        </p:tav>
                                        <p:tav tm="100000">
                                          <p:val>
                                            <p:strVal val="#ppt_h"/>
                                          </p:val>
                                        </p:tav>
                                      </p:tavLst>
                                    </p:anim>
                                    <p:anim calcmode="lin" valueType="num">
                                      <p:cBhvr>
                                        <p:cTn id="149" dur="500" fill="hold"/>
                                        <p:tgtEl>
                                          <p:spTgt spid="5"/>
                                        </p:tgtEl>
                                        <p:attrNameLst>
                                          <p:attrName>ppt_x</p:attrName>
                                        </p:attrNameLst>
                                      </p:cBhvr>
                                      <p:tavLst>
                                        <p:tav tm="0">
                                          <p:val>
                                            <p:fltVal val="0.5"/>
                                          </p:val>
                                        </p:tav>
                                        <p:tav tm="100000">
                                          <p:val>
                                            <p:strVal val="#ppt_x"/>
                                          </p:val>
                                        </p:tav>
                                      </p:tavLst>
                                    </p:anim>
                                    <p:anim calcmode="lin" valueType="num">
                                      <p:cBhvr>
                                        <p:cTn id="150" dur="500" fill="hold"/>
                                        <p:tgtEl>
                                          <p:spTgt spid="5"/>
                                        </p:tgtEl>
                                        <p:attrNameLst>
                                          <p:attrName>ppt_y</p:attrName>
                                        </p:attrNameLst>
                                      </p:cBhvr>
                                      <p:tavLst>
                                        <p:tav tm="0">
                                          <p:val>
                                            <p:fltVal val="0.5"/>
                                          </p:val>
                                        </p:tav>
                                        <p:tav tm="100000">
                                          <p:val>
                                            <p:strVal val="#ppt_y"/>
                                          </p:val>
                                        </p:tav>
                                      </p:tavLst>
                                    </p:anim>
                                  </p:childTnLst>
                                </p:cTn>
                              </p:par>
                              <p:par>
                                <p:cTn id="151" presetID="23" presetClass="entr" presetSubtype="528" fill="hold" grpId="0" nodeType="withEffect">
                                  <p:stCondLst>
                                    <p:cond delay="168"/>
                                  </p:stCondLst>
                                  <p:childTnLst>
                                    <p:set>
                                      <p:cBhvr>
                                        <p:cTn id="152" dur="1" fill="hold">
                                          <p:stCondLst>
                                            <p:cond delay="0"/>
                                          </p:stCondLst>
                                        </p:cTn>
                                        <p:tgtEl>
                                          <p:spTgt spid="16"/>
                                        </p:tgtEl>
                                        <p:attrNameLst>
                                          <p:attrName>style.visibility</p:attrName>
                                        </p:attrNameLst>
                                      </p:cBhvr>
                                      <p:to>
                                        <p:strVal val="visible"/>
                                      </p:to>
                                    </p:set>
                                    <p:anim calcmode="lin" valueType="num">
                                      <p:cBhvr>
                                        <p:cTn id="153" dur="500" fill="hold"/>
                                        <p:tgtEl>
                                          <p:spTgt spid="16"/>
                                        </p:tgtEl>
                                        <p:attrNameLst>
                                          <p:attrName>ppt_w</p:attrName>
                                        </p:attrNameLst>
                                      </p:cBhvr>
                                      <p:tavLst>
                                        <p:tav tm="0">
                                          <p:val>
                                            <p:fltVal val="0"/>
                                          </p:val>
                                        </p:tav>
                                        <p:tav tm="100000">
                                          <p:val>
                                            <p:strVal val="#ppt_w"/>
                                          </p:val>
                                        </p:tav>
                                      </p:tavLst>
                                    </p:anim>
                                    <p:anim calcmode="lin" valueType="num">
                                      <p:cBhvr>
                                        <p:cTn id="154" dur="500" fill="hold"/>
                                        <p:tgtEl>
                                          <p:spTgt spid="16"/>
                                        </p:tgtEl>
                                        <p:attrNameLst>
                                          <p:attrName>ppt_h</p:attrName>
                                        </p:attrNameLst>
                                      </p:cBhvr>
                                      <p:tavLst>
                                        <p:tav tm="0">
                                          <p:val>
                                            <p:fltVal val="0"/>
                                          </p:val>
                                        </p:tav>
                                        <p:tav tm="100000">
                                          <p:val>
                                            <p:strVal val="#ppt_h"/>
                                          </p:val>
                                        </p:tav>
                                      </p:tavLst>
                                    </p:anim>
                                    <p:anim calcmode="lin" valueType="num">
                                      <p:cBhvr>
                                        <p:cTn id="155" dur="500" fill="hold"/>
                                        <p:tgtEl>
                                          <p:spTgt spid="16"/>
                                        </p:tgtEl>
                                        <p:attrNameLst>
                                          <p:attrName>ppt_x</p:attrName>
                                        </p:attrNameLst>
                                      </p:cBhvr>
                                      <p:tavLst>
                                        <p:tav tm="0">
                                          <p:val>
                                            <p:fltVal val="0.5"/>
                                          </p:val>
                                        </p:tav>
                                        <p:tav tm="100000">
                                          <p:val>
                                            <p:strVal val="#ppt_x"/>
                                          </p:val>
                                        </p:tav>
                                      </p:tavLst>
                                    </p:anim>
                                    <p:anim calcmode="lin" valueType="num">
                                      <p:cBhvr>
                                        <p:cTn id="156" dur="500" fill="hold"/>
                                        <p:tgtEl>
                                          <p:spTgt spid="16"/>
                                        </p:tgtEl>
                                        <p:attrNameLst>
                                          <p:attrName>ppt_y</p:attrName>
                                        </p:attrNameLst>
                                      </p:cBhvr>
                                      <p:tavLst>
                                        <p:tav tm="0">
                                          <p:val>
                                            <p:fltVal val="0.5"/>
                                          </p:val>
                                        </p:tav>
                                        <p:tav tm="100000">
                                          <p:val>
                                            <p:strVal val="#ppt_y"/>
                                          </p:val>
                                        </p:tav>
                                      </p:tavLst>
                                    </p:anim>
                                  </p:childTnLst>
                                </p:cTn>
                              </p:par>
                              <p:par>
                                <p:cTn id="157" presetID="23" presetClass="entr" presetSubtype="528" fill="hold" nodeType="withEffect">
                                  <p:stCondLst>
                                    <p:cond delay="285"/>
                                  </p:stCondLst>
                                  <p:childTnLst>
                                    <p:set>
                                      <p:cBhvr>
                                        <p:cTn id="158" dur="1" fill="hold">
                                          <p:stCondLst>
                                            <p:cond delay="0"/>
                                          </p:stCondLst>
                                        </p:cTn>
                                        <p:tgtEl>
                                          <p:spTgt spid="18"/>
                                        </p:tgtEl>
                                        <p:attrNameLst>
                                          <p:attrName>style.visibility</p:attrName>
                                        </p:attrNameLst>
                                      </p:cBhvr>
                                      <p:to>
                                        <p:strVal val="visible"/>
                                      </p:to>
                                    </p:set>
                                    <p:anim calcmode="lin" valueType="num">
                                      <p:cBhvr>
                                        <p:cTn id="159" dur="500" fill="hold"/>
                                        <p:tgtEl>
                                          <p:spTgt spid="18"/>
                                        </p:tgtEl>
                                        <p:attrNameLst>
                                          <p:attrName>ppt_w</p:attrName>
                                        </p:attrNameLst>
                                      </p:cBhvr>
                                      <p:tavLst>
                                        <p:tav tm="0">
                                          <p:val>
                                            <p:fltVal val="0"/>
                                          </p:val>
                                        </p:tav>
                                        <p:tav tm="100000">
                                          <p:val>
                                            <p:strVal val="#ppt_w"/>
                                          </p:val>
                                        </p:tav>
                                      </p:tavLst>
                                    </p:anim>
                                    <p:anim calcmode="lin" valueType="num">
                                      <p:cBhvr>
                                        <p:cTn id="160" dur="500" fill="hold"/>
                                        <p:tgtEl>
                                          <p:spTgt spid="18"/>
                                        </p:tgtEl>
                                        <p:attrNameLst>
                                          <p:attrName>ppt_h</p:attrName>
                                        </p:attrNameLst>
                                      </p:cBhvr>
                                      <p:tavLst>
                                        <p:tav tm="0">
                                          <p:val>
                                            <p:fltVal val="0"/>
                                          </p:val>
                                        </p:tav>
                                        <p:tav tm="100000">
                                          <p:val>
                                            <p:strVal val="#ppt_h"/>
                                          </p:val>
                                        </p:tav>
                                      </p:tavLst>
                                    </p:anim>
                                    <p:anim calcmode="lin" valueType="num">
                                      <p:cBhvr>
                                        <p:cTn id="161" dur="500" fill="hold"/>
                                        <p:tgtEl>
                                          <p:spTgt spid="18"/>
                                        </p:tgtEl>
                                        <p:attrNameLst>
                                          <p:attrName>ppt_x</p:attrName>
                                        </p:attrNameLst>
                                      </p:cBhvr>
                                      <p:tavLst>
                                        <p:tav tm="0">
                                          <p:val>
                                            <p:fltVal val="0.5"/>
                                          </p:val>
                                        </p:tav>
                                        <p:tav tm="100000">
                                          <p:val>
                                            <p:strVal val="#ppt_x"/>
                                          </p:val>
                                        </p:tav>
                                      </p:tavLst>
                                    </p:anim>
                                    <p:anim calcmode="lin" valueType="num">
                                      <p:cBhvr>
                                        <p:cTn id="162" dur="500" fill="hold"/>
                                        <p:tgtEl>
                                          <p:spTgt spid="18"/>
                                        </p:tgtEl>
                                        <p:attrNameLst>
                                          <p:attrName>ppt_y</p:attrName>
                                        </p:attrNameLst>
                                      </p:cBhvr>
                                      <p:tavLst>
                                        <p:tav tm="0">
                                          <p:val>
                                            <p:fltVal val="0.5"/>
                                          </p:val>
                                        </p:tav>
                                        <p:tav tm="100000">
                                          <p:val>
                                            <p:strVal val="#ppt_y"/>
                                          </p:val>
                                        </p:tav>
                                      </p:tavLst>
                                    </p:anim>
                                  </p:childTnLst>
                                </p:cTn>
                              </p:par>
                              <p:par>
                                <p:cTn id="163" presetID="23" presetClass="entr" presetSubtype="528" fill="hold" grpId="0" nodeType="withEffect">
                                  <p:stCondLst>
                                    <p:cond delay="268"/>
                                  </p:stCondLst>
                                  <p:childTnLst>
                                    <p:set>
                                      <p:cBhvr>
                                        <p:cTn id="164" dur="1" fill="hold">
                                          <p:stCondLst>
                                            <p:cond delay="0"/>
                                          </p:stCondLst>
                                        </p:cTn>
                                        <p:tgtEl>
                                          <p:spTgt spid="25"/>
                                        </p:tgtEl>
                                        <p:attrNameLst>
                                          <p:attrName>style.visibility</p:attrName>
                                        </p:attrNameLst>
                                      </p:cBhvr>
                                      <p:to>
                                        <p:strVal val="visible"/>
                                      </p:to>
                                    </p:set>
                                    <p:anim calcmode="lin" valueType="num">
                                      <p:cBhvr>
                                        <p:cTn id="165" dur="500" fill="hold"/>
                                        <p:tgtEl>
                                          <p:spTgt spid="25"/>
                                        </p:tgtEl>
                                        <p:attrNameLst>
                                          <p:attrName>ppt_w</p:attrName>
                                        </p:attrNameLst>
                                      </p:cBhvr>
                                      <p:tavLst>
                                        <p:tav tm="0">
                                          <p:val>
                                            <p:fltVal val="0"/>
                                          </p:val>
                                        </p:tav>
                                        <p:tav tm="100000">
                                          <p:val>
                                            <p:strVal val="#ppt_w"/>
                                          </p:val>
                                        </p:tav>
                                      </p:tavLst>
                                    </p:anim>
                                    <p:anim calcmode="lin" valueType="num">
                                      <p:cBhvr>
                                        <p:cTn id="166" dur="500" fill="hold"/>
                                        <p:tgtEl>
                                          <p:spTgt spid="25"/>
                                        </p:tgtEl>
                                        <p:attrNameLst>
                                          <p:attrName>ppt_h</p:attrName>
                                        </p:attrNameLst>
                                      </p:cBhvr>
                                      <p:tavLst>
                                        <p:tav tm="0">
                                          <p:val>
                                            <p:fltVal val="0"/>
                                          </p:val>
                                        </p:tav>
                                        <p:tav tm="100000">
                                          <p:val>
                                            <p:strVal val="#ppt_h"/>
                                          </p:val>
                                        </p:tav>
                                      </p:tavLst>
                                    </p:anim>
                                    <p:anim calcmode="lin" valueType="num">
                                      <p:cBhvr>
                                        <p:cTn id="167" dur="500" fill="hold"/>
                                        <p:tgtEl>
                                          <p:spTgt spid="25"/>
                                        </p:tgtEl>
                                        <p:attrNameLst>
                                          <p:attrName>ppt_x</p:attrName>
                                        </p:attrNameLst>
                                      </p:cBhvr>
                                      <p:tavLst>
                                        <p:tav tm="0">
                                          <p:val>
                                            <p:fltVal val="0.5"/>
                                          </p:val>
                                        </p:tav>
                                        <p:tav tm="100000">
                                          <p:val>
                                            <p:strVal val="#ppt_x"/>
                                          </p:val>
                                        </p:tav>
                                      </p:tavLst>
                                    </p:anim>
                                    <p:anim calcmode="lin" valueType="num">
                                      <p:cBhvr>
                                        <p:cTn id="168" dur="500" fill="hold"/>
                                        <p:tgtEl>
                                          <p:spTgt spid="2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06" grpId="0" animBg="1"/>
      <p:bldP spid="195" grpId="0"/>
      <p:bldP spid="263" grpId="0"/>
      <p:bldP spid="266" grpId="0"/>
      <p:bldP spid="267" grpId="0"/>
      <p:bldP spid="272" grpId="0"/>
      <p:bldP spid="273" grpId="0"/>
      <p:bldP spid="274" grpId="0"/>
      <p:bldP spid="275" grpId="0"/>
      <p:bldP spid="276" grpId="0"/>
      <p:bldP spid="277" grpId="0"/>
      <p:bldP spid="279" grpId="0"/>
      <p:bldP spid="17" grpId="0" bldLvl="0" animBg="1"/>
      <p:bldP spid="76" grpId="0"/>
      <p:bldP spid="77" grpId="0"/>
      <p:bldP spid="5" grpId="0"/>
      <p:bldP spid="16" grpId="0"/>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 name="PA-组合 62"/>
          <p:cNvGrpSpPr/>
          <p:nvPr>
            <p:custDataLst>
              <p:tags r:id="rId1"/>
            </p:custDataLst>
          </p:nvPr>
        </p:nvGrpSpPr>
        <p:grpSpPr>
          <a:xfrm>
            <a:off x="406513" y="1691101"/>
            <a:ext cx="7073196" cy="778477"/>
            <a:chOff x="654894" y="2050313"/>
            <a:chExt cx="7136556" cy="664312"/>
          </a:xfrm>
        </p:grpSpPr>
        <p:sp>
          <p:nvSpPr>
            <p:cNvPr id="64" name="PA-圆角矩形 63"/>
            <p:cNvSpPr/>
            <p:nvPr>
              <p:custDataLst>
                <p:tags r:id="rId2"/>
              </p:custDataLst>
            </p:nvPr>
          </p:nvSpPr>
          <p:spPr>
            <a:xfrm>
              <a:off x="654894" y="2050313"/>
              <a:ext cx="7136556" cy="664312"/>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PA-圆角矩形 64"/>
            <p:cNvSpPr/>
            <p:nvPr>
              <p:custDataLst>
                <p:tags r:id="rId3"/>
              </p:custDataLst>
            </p:nvPr>
          </p:nvSpPr>
          <p:spPr>
            <a:xfrm>
              <a:off x="817136" y="2149960"/>
              <a:ext cx="1164064" cy="463368"/>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i="0" u="none" strike="noStrike" dirty="0">
                  <a:solidFill>
                    <a:srgbClr val="000000"/>
                  </a:solidFill>
                  <a:effectLst/>
                  <a:latin typeface="微软雅黑" panose="020B0503020204020204" charset="-122"/>
                  <a:ea typeface="微软雅黑" panose="020B0503020204020204" charset="-122"/>
                </a:rPr>
                <a:t> </a:t>
              </a:r>
              <a:endParaRPr lang="en-US" altLang="zh-CN" sz="1600" i="0" u="none" strike="noStrike" dirty="0">
                <a:solidFill>
                  <a:srgbClr val="000000"/>
                </a:solidFill>
                <a:effectLst/>
                <a:latin typeface="微软雅黑" panose="020B0503020204020204" charset="-122"/>
                <a:ea typeface="微软雅黑" panose="020B0503020204020204" charset="-122"/>
              </a:endParaRPr>
            </a:p>
          </p:txBody>
        </p:sp>
        <p:sp>
          <p:nvSpPr>
            <p:cNvPr id="66" name="PA-圆角矩形 65"/>
            <p:cNvSpPr/>
            <p:nvPr>
              <p:custDataLst>
                <p:tags r:id="rId4"/>
              </p:custDataLst>
            </p:nvPr>
          </p:nvSpPr>
          <p:spPr>
            <a:xfrm>
              <a:off x="2257079" y="2151612"/>
              <a:ext cx="5372446" cy="461715"/>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i="0" u="none" strike="noStrike" kern="1200" dirty="0">
                <a:solidFill>
                  <a:srgbClr val="000000"/>
                </a:solidFill>
                <a:effectLst/>
                <a:latin typeface="微软雅黑" panose="020B0503020204020204" charset="-122"/>
                <a:ea typeface="微软雅黑" panose="020B0503020204020204" charset="-122"/>
                <a:cs typeface="+mn-cs"/>
              </a:endParaRPr>
            </a:p>
          </p:txBody>
        </p:sp>
        <p:sp>
          <p:nvSpPr>
            <p:cNvPr id="67" name="PA-椭圆 66"/>
            <p:cNvSpPr/>
            <p:nvPr>
              <p:custDataLst>
                <p:tags r:id="rId5"/>
              </p:custDataLst>
            </p:nvPr>
          </p:nvSpPr>
          <p:spPr>
            <a:xfrm flipV="1">
              <a:off x="1853322" y="2355678"/>
              <a:ext cx="53583" cy="53583"/>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PA-椭圆 67"/>
            <p:cNvSpPr/>
            <p:nvPr>
              <p:custDataLst>
                <p:tags r:id="rId6"/>
              </p:custDataLst>
            </p:nvPr>
          </p:nvSpPr>
          <p:spPr>
            <a:xfrm flipV="1">
              <a:off x="2327667" y="2355678"/>
              <a:ext cx="53583" cy="53583"/>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9" name="PA-直接连接符 68"/>
            <p:cNvCxnSpPr>
              <a:stCxn id="67" idx="6"/>
              <a:endCxn id="68" idx="2"/>
            </p:cNvCxnSpPr>
            <p:nvPr>
              <p:custDataLst>
                <p:tags r:id="rId7"/>
              </p:custDataLst>
            </p:nvPr>
          </p:nvCxnSpPr>
          <p:spPr>
            <a:xfrm>
              <a:off x="1906905" y="2382469"/>
              <a:ext cx="420762"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2" name="矩形 1"/>
          <p:cNvSpPr/>
          <p:nvPr/>
        </p:nvSpPr>
        <p:spPr>
          <a:xfrm>
            <a:off x="2013211" y="1752780"/>
            <a:ext cx="184731" cy="369332"/>
          </a:xfrm>
          <a:prstGeom prst="rect">
            <a:avLst/>
          </a:prstGeom>
        </p:spPr>
        <p:txBody>
          <a:bodyPr wrap="none">
            <a:spAutoFit/>
          </a:bodyPr>
          <a:lstStyle/>
          <a:p>
            <a:endParaRPr lang="zh-CN" altLang="en-US" dirty="0">
              <a:latin typeface="微软雅黑" panose="020B0503020204020204" charset="-122"/>
              <a:ea typeface="微软雅黑" panose="020B0503020204020204" charset="-122"/>
            </a:endParaRPr>
          </a:p>
        </p:txBody>
      </p:sp>
      <p:sp>
        <p:nvSpPr>
          <p:cNvPr id="6" name="矩形 5"/>
          <p:cNvSpPr/>
          <p:nvPr/>
        </p:nvSpPr>
        <p:spPr>
          <a:xfrm>
            <a:off x="709195" y="1885805"/>
            <a:ext cx="646331" cy="369332"/>
          </a:xfrm>
          <a:prstGeom prst="rect">
            <a:avLst/>
          </a:prstGeom>
        </p:spPr>
        <p:txBody>
          <a:bodyPr wrap="none">
            <a:spAutoFit/>
          </a:bodyPr>
          <a:lstStyle/>
          <a:p>
            <a:r>
              <a:rPr lang="zh-CN" altLang="en-US" dirty="0">
                <a:latin typeface="微软雅黑" panose="020B0503020204020204" charset="-122"/>
                <a:ea typeface="微软雅黑" panose="020B0503020204020204" charset="-122"/>
              </a:rPr>
              <a:t>陈明</a:t>
            </a:r>
            <a:endParaRPr lang="zh-CN" altLang="en-US" dirty="0">
              <a:latin typeface="微软雅黑" panose="020B0503020204020204" charset="-122"/>
              <a:ea typeface="微软雅黑" panose="020B0503020204020204" charset="-122"/>
            </a:endParaRPr>
          </a:p>
        </p:txBody>
      </p:sp>
      <p:sp>
        <p:nvSpPr>
          <p:cNvPr id="191" name="PA-文本框 61"/>
          <p:cNvSpPr txBox="1"/>
          <p:nvPr>
            <p:custDataLst>
              <p:tags r:id="rId8"/>
            </p:custDataLst>
          </p:nvPr>
        </p:nvSpPr>
        <p:spPr>
          <a:xfrm>
            <a:off x="543463" y="1204390"/>
            <a:ext cx="6005497" cy="707886"/>
          </a:xfrm>
          <a:prstGeom prst="rect">
            <a:avLst/>
          </a:prstGeom>
          <a:noFill/>
        </p:spPr>
        <p:txBody>
          <a:bodyPr wrap="square">
            <a:spAutoFit/>
          </a:bodyPr>
          <a:lstStyle/>
          <a:p>
            <a:r>
              <a:rPr lang="en-US" altLang="zh-CN" sz="2000" b="1" dirty="0">
                <a:solidFill>
                  <a:schemeClr val="tx1">
                    <a:lumMod val="85000"/>
                    <a:lumOff val="15000"/>
                  </a:schemeClr>
                </a:solidFill>
                <a:latin typeface="微软雅黑" panose="020B0503020204020204" charset="-122"/>
                <a:ea typeface="微软雅黑" panose="020B0503020204020204" charset="-122"/>
              </a:rPr>
              <a:t>2025</a:t>
            </a:r>
            <a:r>
              <a:rPr lang="zh-CN" altLang="en-US" sz="2000" b="1" dirty="0">
                <a:solidFill>
                  <a:schemeClr val="tx1">
                    <a:lumMod val="85000"/>
                    <a:lumOff val="15000"/>
                  </a:schemeClr>
                </a:solidFill>
                <a:latin typeface="微软雅黑" panose="020B0503020204020204" charset="-122"/>
                <a:ea typeface="微软雅黑" panose="020B0503020204020204" charset="-122"/>
              </a:rPr>
              <a:t>年国家社科基金</a:t>
            </a:r>
            <a:r>
              <a:rPr lang="zh-CN" altLang="en-US" sz="2000" b="1" dirty="0">
                <a:solidFill>
                  <a:srgbClr val="C0000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重大项目</a:t>
            </a:r>
            <a:endParaRPr lang="zh-CN" altLang="en-US" sz="2000" b="1" dirty="0">
              <a:solidFill>
                <a:srgbClr val="C0000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a:p>
            <a:endParaRPr lang="zh-CN" altLang="en-US" sz="20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grpSp>
        <p:nvGrpSpPr>
          <p:cNvPr id="192" name="PA-组合 62"/>
          <p:cNvGrpSpPr/>
          <p:nvPr>
            <p:custDataLst>
              <p:tags r:id="rId9"/>
            </p:custDataLst>
          </p:nvPr>
        </p:nvGrpSpPr>
        <p:grpSpPr>
          <a:xfrm>
            <a:off x="406513" y="3064915"/>
            <a:ext cx="7166211" cy="672839"/>
            <a:chOff x="654894" y="2050313"/>
            <a:chExt cx="7136556" cy="664312"/>
          </a:xfrm>
        </p:grpSpPr>
        <p:sp>
          <p:nvSpPr>
            <p:cNvPr id="193" name="PA-圆角矩形 63"/>
            <p:cNvSpPr/>
            <p:nvPr>
              <p:custDataLst>
                <p:tags r:id="rId10"/>
              </p:custDataLst>
            </p:nvPr>
          </p:nvSpPr>
          <p:spPr>
            <a:xfrm>
              <a:off x="654894" y="2050313"/>
              <a:ext cx="7136556" cy="664312"/>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4" name="PA-圆角矩形 64"/>
            <p:cNvSpPr/>
            <p:nvPr>
              <p:custDataLst>
                <p:tags r:id="rId11"/>
              </p:custDataLst>
            </p:nvPr>
          </p:nvSpPr>
          <p:spPr>
            <a:xfrm>
              <a:off x="752129" y="2151612"/>
              <a:ext cx="1229071" cy="461715"/>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i="0" u="none" strike="noStrike" dirty="0">
                  <a:solidFill>
                    <a:srgbClr val="000000"/>
                  </a:solidFill>
                  <a:effectLst/>
                  <a:latin typeface="微软雅黑" panose="020B0503020204020204" charset="-122"/>
                  <a:ea typeface="微软雅黑" panose="020B0503020204020204" charset="-122"/>
                </a:rPr>
                <a:t> </a:t>
              </a:r>
              <a:endParaRPr lang="en-US" altLang="zh-CN" sz="1600" i="0" u="none" strike="noStrike" dirty="0">
                <a:solidFill>
                  <a:srgbClr val="000000"/>
                </a:solidFill>
                <a:effectLst/>
                <a:latin typeface="微软雅黑" panose="020B0503020204020204" charset="-122"/>
                <a:ea typeface="微软雅黑" panose="020B0503020204020204" charset="-122"/>
              </a:endParaRPr>
            </a:p>
          </p:txBody>
        </p:sp>
        <p:sp>
          <p:nvSpPr>
            <p:cNvPr id="195" name="PA-圆角矩形 65"/>
            <p:cNvSpPr/>
            <p:nvPr>
              <p:custDataLst>
                <p:tags r:id="rId12"/>
              </p:custDataLst>
            </p:nvPr>
          </p:nvSpPr>
          <p:spPr>
            <a:xfrm>
              <a:off x="2257079" y="2151612"/>
              <a:ext cx="5372446" cy="461715"/>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i="0" u="none" strike="noStrike" kern="1200" dirty="0">
                <a:solidFill>
                  <a:srgbClr val="000000"/>
                </a:solidFill>
                <a:effectLst/>
                <a:latin typeface="微软雅黑" panose="020B0503020204020204" charset="-122"/>
                <a:ea typeface="微软雅黑" panose="020B0503020204020204" charset="-122"/>
                <a:cs typeface="+mn-cs"/>
              </a:endParaRPr>
            </a:p>
          </p:txBody>
        </p:sp>
        <p:sp>
          <p:nvSpPr>
            <p:cNvPr id="196" name="PA-椭圆 66"/>
            <p:cNvSpPr/>
            <p:nvPr>
              <p:custDataLst>
                <p:tags r:id="rId13"/>
              </p:custDataLst>
            </p:nvPr>
          </p:nvSpPr>
          <p:spPr>
            <a:xfrm flipV="1">
              <a:off x="1853322" y="2355678"/>
              <a:ext cx="53583" cy="53583"/>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7" name="PA-椭圆 67"/>
            <p:cNvSpPr/>
            <p:nvPr>
              <p:custDataLst>
                <p:tags r:id="rId14"/>
              </p:custDataLst>
            </p:nvPr>
          </p:nvSpPr>
          <p:spPr>
            <a:xfrm flipV="1">
              <a:off x="2327667" y="2355678"/>
              <a:ext cx="53583" cy="53583"/>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8" name="PA-直接连接符 68"/>
            <p:cNvCxnSpPr>
              <a:stCxn id="196" idx="6"/>
              <a:endCxn id="197" idx="2"/>
            </p:cNvCxnSpPr>
            <p:nvPr>
              <p:custDataLst>
                <p:tags r:id="rId15"/>
              </p:custDataLst>
            </p:nvPr>
          </p:nvCxnSpPr>
          <p:spPr>
            <a:xfrm>
              <a:off x="1906905" y="2382469"/>
              <a:ext cx="420762"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213" name="PA-组合 62"/>
          <p:cNvGrpSpPr/>
          <p:nvPr>
            <p:custDataLst>
              <p:tags r:id="rId16"/>
            </p:custDataLst>
          </p:nvPr>
        </p:nvGrpSpPr>
        <p:grpSpPr>
          <a:xfrm>
            <a:off x="394447" y="4396910"/>
            <a:ext cx="7127012" cy="664312"/>
            <a:chOff x="654894" y="2050313"/>
            <a:chExt cx="7136556" cy="664312"/>
          </a:xfrm>
        </p:grpSpPr>
        <p:sp>
          <p:nvSpPr>
            <p:cNvPr id="214" name="PA-圆角矩形 63"/>
            <p:cNvSpPr/>
            <p:nvPr>
              <p:custDataLst>
                <p:tags r:id="rId17"/>
              </p:custDataLst>
            </p:nvPr>
          </p:nvSpPr>
          <p:spPr>
            <a:xfrm>
              <a:off x="654894" y="2050313"/>
              <a:ext cx="7136556" cy="664312"/>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5" name="PA-圆角矩形 64"/>
            <p:cNvSpPr/>
            <p:nvPr>
              <p:custDataLst>
                <p:tags r:id="rId18"/>
              </p:custDataLst>
            </p:nvPr>
          </p:nvSpPr>
          <p:spPr>
            <a:xfrm>
              <a:off x="752129" y="2151612"/>
              <a:ext cx="1229071" cy="461715"/>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i="0" u="none" strike="noStrike" dirty="0">
                  <a:solidFill>
                    <a:srgbClr val="000000"/>
                  </a:solidFill>
                  <a:effectLst/>
                  <a:latin typeface="微软雅黑" panose="020B0503020204020204" charset="-122"/>
                  <a:ea typeface="微软雅黑" panose="020B0503020204020204" charset="-122"/>
                </a:rPr>
                <a:t> </a:t>
              </a:r>
              <a:endParaRPr lang="en-US" altLang="zh-CN" sz="1600" i="0" u="none" strike="noStrike" dirty="0">
                <a:solidFill>
                  <a:srgbClr val="000000"/>
                </a:solidFill>
                <a:effectLst/>
                <a:latin typeface="微软雅黑" panose="020B0503020204020204" charset="-122"/>
                <a:ea typeface="微软雅黑" panose="020B0503020204020204" charset="-122"/>
              </a:endParaRPr>
            </a:p>
          </p:txBody>
        </p:sp>
        <p:sp>
          <p:nvSpPr>
            <p:cNvPr id="216" name="PA-圆角矩形 65"/>
            <p:cNvSpPr/>
            <p:nvPr>
              <p:custDataLst>
                <p:tags r:id="rId19"/>
              </p:custDataLst>
            </p:nvPr>
          </p:nvSpPr>
          <p:spPr>
            <a:xfrm>
              <a:off x="2257079" y="2151612"/>
              <a:ext cx="5372446" cy="461715"/>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i="0" u="none" strike="noStrike" kern="1200" dirty="0">
                <a:solidFill>
                  <a:srgbClr val="000000"/>
                </a:solidFill>
                <a:effectLst/>
                <a:latin typeface="微软雅黑" panose="020B0503020204020204" charset="-122"/>
                <a:ea typeface="微软雅黑" panose="020B0503020204020204" charset="-122"/>
                <a:cs typeface="+mn-cs"/>
              </a:endParaRPr>
            </a:p>
          </p:txBody>
        </p:sp>
        <p:sp>
          <p:nvSpPr>
            <p:cNvPr id="217" name="PA-椭圆 66"/>
            <p:cNvSpPr/>
            <p:nvPr>
              <p:custDataLst>
                <p:tags r:id="rId20"/>
              </p:custDataLst>
            </p:nvPr>
          </p:nvSpPr>
          <p:spPr>
            <a:xfrm flipV="1">
              <a:off x="1853322" y="2355678"/>
              <a:ext cx="53583" cy="53583"/>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8" name="PA-椭圆 67"/>
            <p:cNvSpPr/>
            <p:nvPr>
              <p:custDataLst>
                <p:tags r:id="rId21"/>
              </p:custDataLst>
            </p:nvPr>
          </p:nvSpPr>
          <p:spPr>
            <a:xfrm flipV="1">
              <a:off x="2327667" y="2355678"/>
              <a:ext cx="53583" cy="53583"/>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19" name="PA-直接连接符 68"/>
            <p:cNvCxnSpPr>
              <a:stCxn id="217" idx="6"/>
              <a:endCxn id="218" idx="2"/>
            </p:cNvCxnSpPr>
            <p:nvPr>
              <p:custDataLst>
                <p:tags r:id="rId22"/>
              </p:custDataLst>
            </p:nvPr>
          </p:nvCxnSpPr>
          <p:spPr>
            <a:xfrm>
              <a:off x="1906905" y="2382469"/>
              <a:ext cx="420762"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8" name="矩形 7"/>
          <p:cNvSpPr/>
          <p:nvPr/>
        </p:nvSpPr>
        <p:spPr>
          <a:xfrm>
            <a:off x="665913" y="3174980"/>
            <a:ext cx="991986" cy="369332"/>
          </a:xfrm>
          <a:prstGeom prst="rect">
            <a:avLst/>
          </a:prstGeom>
        </p:spPr>
        <p:txBody>
          <a:bodyPr wrap="square">
            <a:spAutoFit/>
          </a:bodyPr>
          <a:lstStyle/>
          <a:p>
            <a:r>
              <a:rPr lang="zh-CN" altLang="en-US" dirty="0">
                <a:latin typeface="微软雅黑" panose="020B0503020204020204" charset="-122"/>
                <a:ea typeface="微软雅黑" panose="020B0503020204020204" charset="-122"/>
              </a:rPr>
              <a:t>张忞煜</a:t>
            </a:r>
            <a:endParaRPr lang="zh-CN" altLang="en-US" dirty="0">
              <a:latin typeface="微软雅黑" panose="020B0503020204020204" charset="-122"/>
              <a:ea typeface="微软雅黑" panose="020B0503020204020204" charset="-122"/>
            </a:endParaRPr>
          </a:p>
        </p:txBody>
      </p:sp>
      <p:sp>
        <p:nvSpPr>
          <p:cNvPr id="9" name="矩形 8"/>
          <p:cNvSpPr/>
          <p:nvPr/>
        </p:nvSpPr>
        <p:spPr>
          <a:xfrm>
            <a:off x="1893525" y="3294814"/>
            <a:ext cx="4930623" cy="369332"/>
          </a:xfrm>
          <a:prstGeom prst="rect">
            <a:avLst/>
          </a:prstGeom>
        </p:spPr>
        <p:txBody>
          <a:bodyPr wrap="square">
            <a:spAutoFit/>
          </a:bodyPr>
          <a:lstStyle/>
          <a:p>
            <a:r>
              <a:rPr lang="zh-CN" altLang="en-US" dirty="0">
                <a:latin typeface="微软雅黑" panose="020B0503020204020204" charset="-122"/>
                <a:ea typeface="微软雅黑" panose="020B0503020204020204" charset="-122"/>
              </a:rPr>
              <a:t> </a:t>
            </a:r>
            <a:endParaRPr lang="zh-CN" altLang="en-US" dirty="0">
              <a:latin typeface="微软雅黑" panose="020B0503020204020204" charset="-122"/>
              <a:ea typeface="微软雅黑" panose="020B0503020204020204" charset="-122"/>
            </a:endParaRPr>
          </a:p>
        </p:txBody>
      </p:sp>
      <p:sp>
        <p:nvSpPr>
          <p:cNvPr id="10" name="矩形 9"/>
          <p:cNvSpPr/>
          <p:nvPr/>
        </p:nvSpPr>
        <p:spPr>
          <a:xfrm>
            <a:off x="1900366" y="5140625"/>
            <a:ext cx="253596" cy="369332"/>
          </a:xfrm>
          <a:prstGeom prst="rect">
            <a:avLst/>
          </a:prstGeom>
        </p:spPr>
        <p:txBody>
          <a:bodyPr wrap="none">
            <a:spAutoFit/>
          </a:bodyPr>
          <a:lstStyle/>
          <a:p>
            <a:r>
              <a:rPr lang="en-US" altLang="zh-CN" dirty="0">
                <a:latin typeface="微软雅黑" panose="020B0503020204020204" charset="-122"/>
                <a:ea typeface="微软雅黑" panose="020B0503020204020204" charset="-122"/>
              </a:rPr>
              <a:t> </a:t>
            </a:r>
            <a:endParaRPr lang="zh-CN" altLang="en-US" dirty="0">
              <a:latin typeface="微软雅黑" panose="020B0503020204020204" charset="-122"/>
              <a:ea typeface="微软雅黑" panose="020B0503020204020204" charset="-122"/>
            </a:endParaRPr>
          </a:p>
        </p:txBody>
      </p:sp>
      <p:sp>
        <p:nvSpPr>
          <p:cNvPr id="14" name="矩形 13"/>
          <p:cNvSpPr/>
          <p:nvPr/>
        </p:nvSpPr>
        <p:spPr>
          <a:xfrm>
            <a:off x="642317" y="4559185"/>
            <a:ext cx="1363722" cy="369332"/>
          </a:xfrm>
          <a:prstGeom prst="rect">
            <a:avLst/>
          </a:prstGeom>
        </p:spPr>
        <p:txBody>
          <a:bodyPr wrap="square">
            <a:spAutoFit/>
          </a:bodyPr>
          <a:lstStyle/>
          <a:p>
            <a:r>
              <a:rPr lang="zh-CN" altLang="en-US" dirty="0">
                <a:latin typeface="微软雅黑" panose="020B0503020204020204" charset="-122"/>
                <a:ea typeface="微软雅黑" panose="020B0503020204020204" charset="-122"/>
              </a:rPr>
              <a:t>马宇晨</a:t>
            </a:r>
            <a:endParaRPr lang="zh-CN" altLang="en-US" dirty="0">
              <a:latin typeface="微软雅黑" panose="020B0503020204020204" charset="-122"/>
              <a:ea typeface="微软雅黑" panose="020B0503020204020204" charset="-122"/>
            </a:endParaRPr>
          </a:p>
        </p:txBody>
      </p:sp>
      <p:sp>
        <p:nvSpPr>
          <p:cNvPr id="186" name="矩形 185"/>
          <p:cNvSpPr/>
          <p:nvPr/>
        </p:nvSpPr>
        <p:spPr>
          <a:xfrm>
            <a:off x="1900366" y="1838382"/>
            <a:ext cx="3776041" cy="369332"/>
          </a:xfrm>
          <a:prstGeom prst="rect">
            <a:avLst/>
          </a:prstGeom>
        </p:spPr>
        <p:txBody>
          <a:bodyPr wrap="square">
            <a:spAutoFit/>
          </a:bodyPr>
          <a:lstStyle/>
          <a:p>
            <a:r>
              <a:rPr lang="zh-CN" altLang="en-US" dirty="0">
                <a:latin typeface="微软雅黑" panose="020B0503020204020204" charset="-122"/>
                <a:ea typeface="微软雅黑" panose="020B0503020204020204" charset="-122"/>
              </a:rPr>
              <a:t> </a:t>
            </a:r>
            <a:endParaRPr lang="zh-CN" altLang="en-US" dirty="0">
              <a:latin typeface="微软雅黑" panose="020B0503020204020204" charset="-122"/>
              <a:ea typeface="微软雅黑" panose="020B0503020204020204" charset="-122"/>
            </a:endParaRPr>
          </a:p>
        </p:txBody>
      </p:sp>
      <p:grpSp>
        <p:nvGrpSpPr>
          <p:cNvPr id="187" name="PA-组合 63"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23"/>
            </p:custDataLst>
          </p:nvPr>
        </p:nvGrpSpPr>
        <p:grpSpPr>
          <a:xfrm>
            <a:off x="7901944" y="2408425"/>
            <a:ext cx="3198666" cy="2917054"/>
            <a:chOff x="3589338" y="1117601"/>
            <a:chExt cx="5030788" cy="4587875"/>
          </a:xfrm>
        </p:grpSpPr>
        <p:sp>
          <p:nvSpPr>
            <p:cNvPr id="188" name="PA-ïṧliďê"/>
            <p:cNvSpPr/>
            <p:nvPr>
              <p:custDataLst>
                <p:tags r:id="rId24"/>
              </p:custDataLst>
            </p:nvPr>
          </p:nvSpPr>
          <p:spPr bwMode="auto">
            <a:xfrm>
              <a:off x="5748338" y="3479801"/>
              <a:ext cx="1665288" cy="1614488"/>
            </a:xfrm>
            <a:custGeom>
              <a:avLst/>
              <a:gdLst>
                <a:gd name="T0" fmla="*/ 91 w 98"/>
                <a:gd name="T1" fmla="*/ 40 h 95"/>
                <a:gd name="T2" fmla="*/ 75 w 98"/>
                <a:gd name="T3" fmla="*/ 13 h 95"/>
                <a:gd name="T4" fmla="*/ 75 w 98"/>
                <a:gd name="T5" fmla="*/ 0 h 95"/>
                <a:gd name="T6" fmla="*/ 22 w 98"/>
                <a:gd name="T7" fmla="*/ 1 h 95"/>
                <a:gd name="T8" fmla="*/ 22 w 98"/>
                <a:gd name="T9" fmla="*/ 13 h 95"/>
                <a:gd name="T10" fmla="*/ 6 w 98"/>
                <a:gd name="T11" fmla="*/ 40 h 95"/>
                <a:gd name="T12" fmla="*/ 25 w 98"/>
                <a:gd name="T13" fmla="*/ 65 h 95"/>
                <a:gd name="T14" fmla="*/ 30 w 98"/>
                <a:gd name="T15" fmla="*/ 77 h 95"/>
                <a:gd name="T16" fmla="*/ 48 w 98"/>
                <a:gd name="T17" fmla="*/ 95 h 95"/>
                <a:gd name="T18" fmla="*/ 63 w 98"/>
                <a:gd name="T19" fmla="*/ 77 h 95"/>
                <a:gd name="T20" fmla="*/ 67 w 98"/>
                <a:gd name="T21" fmla="*/ 69 h 95"/>
                <a:gd name="T22" fmla="*/ 91 w 98"/>
                <a:gd name="T23" fmla="*/ 4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95">
                  <a:moveTo>
                    <a:pt x="91" y="40"/>
                  </a:moveTo>
                  <a:cubicBezTo>
                    <a:pt x="80" y="33"/>
                    <a:pt x="75" y="14"/>
                    <a:pt x="75" y="13"/>
                  </a:cubicBezTo>
                  <a:cubicBezTo>
                    <a:pt x="75" y="0"/>
                    <a:pt x="75" y="0"/>
                    <a:pt x="75" y="0"/>
                  </a:cubicBezTo>
                  <a:cubicBezTo>
                    <a:pt x="22" y="1"/>
                    <a:pt x="22" y="1"/>
                    <a:pt x="22" y="1"/>
                  </a:cubicBezTo>
                  <a:cubicBezTo>
                    <a:pt x="22" y="13"/>
                    <a:pt x="22" y="13"/>
                    <a:pt x="22" y="13"/>
                  </a:cubicBezTo>
                  <a:cubicBezTo>
                    <a:pt x="22" y="13"/>
                    <a:pt x="17" y="33"/>
                    <a:pt x="6" y="40"/>
                  </a:cubicBezTo>
                  <a:cubicBezTo>
                    <a:pt x="0" y="43"/>
                    <a:pt x="12" y="55"/>
                    <a:pt x="25" y="65"/>
                  </a:cubicBezTo>
                  <a:cubicBezTo>
                    <a:pt x="30" y="77"/>
                    <a:pt x="30" y="77"/>
                    <a:pt x="30" y="77"/>
                  </a:cubicBezTo>
                  <a:cubicBezTo>
                    <a:pt x="48" y="95"/>
                    <a:pt x="48" y="95"/>
                    <a:pt x="48" y="95"/>
                  </a:cubicBezTo>
                  <a:cubicBezTo>
                    <a:pt x="63" y="77"/>
                    <a:pt x="63" y="77"/>
                    <a:pt x="63" y="77"/>
                  </a:cubicBezTo>
                  <a:cubicBezTo>
                    <a:pt x="67" y="69"/>
                    <a:pt x="67" y="69"/>
                    <a:pt x="67" y="69"/>
                  </a:cubicBezTo>
                  <a:cubicBezTo>
                    <a:pt x="82" y="58"/>
                    <a:pt x="98" y="44"/>
                    <a:pt x="91" y="40"/>
                  </a:cubicBezTo>
                </a:path>
              </a:pathLst>
            </a:custGeom>
            <a:solidFill>
              <a:srgbClr val="FFD7A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9" name="PA-ïşḷiḋé"/>
            <p:cNvSpPr/>
            <p:nvPr>
              <p:custDataLst>
                <p:tags r:id="rId25"/>
              </p:custDataLst>
            </p:nvPr>
          </p:nvSpPr>
          <p:spPr bwMode="auto">
            <a:xfrm>
              <a:off x="5680075" y="2409826"/>
              <a:ext cx="220663" cy="798513"/>
            </a:xfrm>
            <a:custGeom>
              <a:avLst/>
              <a:gdLst>
                <a:gd name="T0" fmla="*/ 13 w 13"/>
                <a:gd name="T1" fmla="*/ 40 h 47"/>
                <a:gd name="T2" fmla="*/ 3 w 13"/>
                <a:gd name="T3" fmla="*/ 31 h 47"/>
                <a:gd name="T4" fmla="*/ 6 w 13"/>
                <a:gd name="T5" fmla="*/ 1 h 47"/>
                <a:gd name="T6" fmla="*/ 11 w 13"/>
                <a:gd name="T7" fmla="*/ 3 h 47"/>
                <a:gd name="T8" fmla="*/ 13 w 13"/>
                <a:gd name="T9" fmla="*/ 40 h 47"/>
              </a:gdLst>
              <a:ahLst/>
              <a:cxnLst>
                <a:cxn ang="0">
                  <a:pos x="T0" y="T1"/>
                </a:cxn>
                <a:cxn ang="0">
                  <a:pos x="T2" y="T3"/>
                </a:cxn>
                <a:cxn ang="0">
                  <a:pos x="T4" y="T5"/>
                </a:cxn>
                <a:cxn ang="0">
                  <a:pos x="T6" y="T7"/>
                </a:cxn>
                <a:cxn ang="0">
                  <a:pos x="T8" y="T9"/>
                </a:cxn>
              </a:cxnLst>
              <a:rect l="0" t="0" r="r" b="b"/>
              <a:pathLst>
                <a:path w="13" h="47">
                  <a:moveTo>
                    <a:pt x="13" y="40"/>
                  </a:moveTo>
                  <a:cubicBezTo>
                    <a:pt x="13" y="40"/>
                    <a:pt x="7" y="47"/>
                    <a:pt x="3" y="31"/>
                  </a:cubicBezTo>
                  <a:cubicBezTo>
                    <a:pt x="0" y="13"/>
                    <a:pt x="0" y="3"/>
                    <a:pt x="6" y="1"/>
                  </a:cubicBezTo>
                  <a:cubicBezTo>
                    <a:pt x="10" y="0"/>
                    <a:pt x="11" y="3"/>
                    <a:pt x="11" y="3"/>
                  </a:cubicBezTo>
                  <a:lnTo>
                    <a:pt x="13" y="40"/>
                  </a:lnTo>
                  <a:close/>
                </a:path>
              </a:pathLst>
            </a:custGeom>
            <a:solidFill>
              <a:srgbClr val="FFD7A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0" name="PA-iśļiḓê"/>
            <p:cNvSpPr/>
            <p:nvPr>
              <p:custDataLst>
                <p:tags r:id="rId26"/>
              </p:custDataLst>
            </p:nvPr>
          </p:nvSpPr>
          <p:spPr bwMode="auto">
            <a:xfrm>
              <a:off x="6138863" y="3497263"/>
              <a:ext cx="884238" cy="661988"/>
            </a:xfrm>
            <a:custGeom>
              <a:avLst/>
              <a:gdLst>
                <a:gd name="T0" fmla="*/ 0 w 52"/>
                <a:gd name="T1" fmla="*/ 1 h 39"/>
                <a:gd name="T2" fmla="*/ 0 w 52"/>
                <a:gd name="T3" fmla="*/ 14 h 39"/>
                <a:gd name="T4" fmla="*/ 5 w 52"/>
                <a:gd name="T5" fmla="*/ 26 h 39"/>
                <a:gd name="T6" fmla="*/ 16 w 52"/>
                <a:gd name="T7" fmla="*/ 34 h 39"/>
                <a:gd name="T8" fmla="*/ 35 w 52"/>
                <a:gd name="T9" fmla="*/ 35 h 39"/>
                <a:gd name="T10" fmla="*/ 46 w 52"/>
                <a:gd name="T11" fmla="*/ 26 h 39"/>
                <a:gd name="T12" fmla="*/ 52 w 52"/>
                <a:gd name="T13" fmla="*/ 14 h 39"/>
                <a:gd name="T14" fmla="*/ 52 w 52"/>
                <a:gd name="T15" fmla="*/ 0 h 39"/>
                <a:gd name="T16" fmla="*/ 0 w 52"/>
                <a:gd name="T17"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39">
                  <a:moveTo>
                    <a:pt x="0" y="1"/>
                  </a:moveTo>
                  <a:cubicBezTo>
                    <a:pt x="0" y="14"/>
                    <a:pt x="0" y="14"/>
                    <a:pt x="0" y="14"/>
                  </a:cubicBezTo>
                  <a:cubicBezTo>
                    <a:pt x="0" y="18"/>
                    <a:pt x="2" y="23"/>
                    <a:pt x="5" y="26"/>
                  </a:cubicBezTo>
                  <a:cubicBezTo>
                    <a:pt x="16" y="34"/>
                    <a:pt x="16" y="34"/>
                    <a:pt x="16" y="34"/>
                  </a:cubicBezTo>
                  <a:cubicBezTo>
                    <a:pt x="22" y="39"/>
                    <a:pt x="30" y="39"/>
                    <a:pt x="35" y="35"/>
                  </a:cubicBezTo>
                  <a:cubicBezTo>
                    <a:pt x="46" y="26"/>
                    <a:pt x="46" y="26"/>
                    <a:pt x="46" y="26"/>
                  </a:cubicBezTo>
                  <a:cubicBezTo>
                    <a:pt x="50" y="23"/>
                    <a:pt x="52" y="18"/>
                    <a:pt x="52" y="14"/>
                  </a:cubicBezTo>
                  <a:cubicBezTo>
                    <a:pt x="52" y="0"/>
                    <a:pt x="52" y="0"/>
                    <a:pt x="52" y="0"/>
                  </a:cubicBezTo>
                  <a:lnTo>
                    <a:pt x="0" y="1"/>
                  </a:lnTo>
                  <a:close/>
                </a:path>
              </a:pathLst>
            </a:custGeom>
            <a:solidFill>
              <a:srgbClr val="FFD7A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0" name="PA-íṡľíďè"/>
            <p:cNvSpPr/>
            <p:nvPr>
              <p:custDataLst>
                <p:tags r:id="rId27"/>
              </p:custDataLst>
            </p:nvPr>
          </p:nvSpPr>
          <p:spPr bwMode="auto">
            <a:xfrm>
              <a:off x="6138863" y="3497263"/>
              <a:ext cx="884238" cy="390525"/>
            </a:xfrm>
            <a:custGeom>
              <a:avLst/>
              <a:gdLst>
                <a:gd name="T0" fmla="*/ 0 w 52"/>
                <a:gd name="T1" fmla="*/ 10 h 23"/>
                <a:gd name="T2" fmla="*/ 25 w 52"/>
                <a:gd name="T3" fmla="*/ 23 h 23"/>
                <a:gd name="T4" fmla="*/ 52 w 52"/>
                <a:gd name="T5" fmla="*/ 9 h 23"/>
                <a:gd name="T6" fmla="*/ 52 w 52"/>
                <a:gd name="T7" fmla="*/ 0 h 23"/>
                <a:gd name="T8" fmla="*/ 0 w 52"/>
                <a:gd name="T9" fmla="*/ 1 h 23"/>
                <a:gd name="T10" fmla="*/ 0 w 52"/>
                <a:gd name="T11" fmla="*/ 10 h 23"/>
              </a:gdLst>
              <a:ahLst/>
              <a:cxnLst>
                <a:cxn ang="0">
                  <a:pos x="T0" y="T1"/>
                </a:cxn>
                <a:cxn ang="0">
                  <a:pos x="T2" y="T3"/>
                </a:cxn>
                <a:cxn ang="0">
                  <a:pos x="T4" y="T5"/>
                </a:cxn>
                <a:cxn ang="0">
                  <a:pos x="T6" y="T7"/>
                </a:cxn>
                <a:cxn ang="0">
                  <a:pos x="T8" y="T9"/>
                </a:cxn>
                <a:cxn ang="0">
                  <a:pos x="T10" y="T11"/>
                </a:cxn>
              </a:cxnLst>
              <a:rect l="0" t="0" r="r" b="b"/>
              <a:pathLst>
                <a:path w="52" h="23">
                  <a:moveTo>
                    <a:pt x="0" y="10"/>
                  </a:moveTo>
                  <a:cubicBezTo>
                    <a:pt x="7" y="18"/>
                    <a:pt x="15" y="23"/>
                    <a:pt x="25" y="23"/>
                  </a:cubicBezTo>
                  <a:cubicBezTo>
                    <a:pt x="36" y="23"/>
                    <a:pt x="45" y="18"/>
                    <a:pt x="52" y="9"/>
                  </a:cubicBezTo>
                  <a:cubicBezTo>
                    <a:pt x="52" y="0"/>
                    <a:pt x="52" y="0"/>
                    <a:pt x="52" y="0"/>
                  </a:cubicBezTo>
                  <a:cubicBezTo>
                    <a:pt x="0" y="1"/>
                    <a:pt x="0" y="1"/>
                    <a:pt x="0" y="1"/>
                  </a:cubicBezTo>
                  <a:lnTo>
                    <a:pt x="0" y="10"/>
                  </a:lnTo>
                  <a:close/>
                </a:path>
              </a:pathLst>
            </a:custGeom>
            <a:solidFill>
              <a:srgbClr val="F5CDA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1" name="PA-íṣḻîďe"/>
            <p:cNvSpPr/>
            <p:nvPr>
              <p:custDataLst>
                <p:tags r:id="rId28"/>
              </p:custDataLst>
            </p:nvPr>
          </p:nvSpPr>
          <p:spPr bwMode="auto">
            <a:xfrm>
              <a:off x="5849938" y="1560513"/>
              <a:ext cx="1444625" cy="2208213"/>
            </a:xfrm>
            <a:custGeom>
              <a:avLst/>
              <a:gdLst>
                <a:gd name="T0" fmla="*/ 42 w 85"/>
                <a:gd name="T1" fmla="*/ 130 h 130"/>
                <a:gd name="T2" fmla="*/ 85 w 85"/>
                <a:gd name="T3" fmla="*/ 64 h 130"/>
                <a:gd name="T4" fmla="*/ 42 w 85"/>
                <a:gd name="T5" fmla="*/ 0 h 130"/>
                <a:gd name="T6" fmla="*/ 0 w 85"/>
                <a:gd name="T7" fmla="*/ 64 h 130"/>
                <a:gd name="T8" fmla="*/ 42 w 85"/>
                <a:gd name="T9" fmla="*/ 130 h 130"/>
              </a:gdLst>
              <a:ahLst/>
              <a:cxnLst>
                <a:cxn ang="0">
                  <a:pos x="T0" y="T1"/>
                </a:cxn>
                <a:cxn ang="0">
                  <a:pos x="T2" y="T3"/>
                </a:cxn>
                <a:cxn ang="0">
                  <a:pos x="T4" y="T5"/>
                </a:cxn>
                <a:cxn ang="0">
                  <a:pos x="T6" y="T7"/>
                </a:cxn>
                <a:cxn ang="0">
                  <a:pos x="T8" y="T9"/>
                </a:cxn>
              </a:cxnLst>
              <a:rect l="0" t="0" r="r" b="b"/>
              <a:pathLst>
                <a:path w="85" h="130">
                  <a:moveTo>
                    <a:pt x="42" y="130"/>
                  </a:moveTo>
                  <a:cubicBezTo>
                    <a:pt x="66" y="130"/>
                    <a:pt x="85" y="105"/>
                    <a:pt x="85" y="64"/>
                  </a:cubicBezTo>
                  <a:cubicBezTo>
                    <a:pt x="85" y="12"/>
                    <a:pt x="69" y="0"/>
                    <a:pt x="42" y="0"/>
                  </a:cubicBezTo>
                  <a:cubicBezTo>
                    <a:pt x="15" y="0"/>
                    <a:pt x="0" y="12"/>
                    <a:pt x="0" y="64"/>
                  </a:cubicBezTo>
                  <a:cubicBezTo>
                    <a:pt x="0" y="105"/>
                    <a:pt x="18" y="130"/>
                    <a:pt x="42" y="130"/>
                  </a:cubicBezTo>
                  <a:close/>
                </a:path>
              </a:pathLst>
            </a:custGeom>
            <a:solidFill>
              <a:srgbClr val="FED9A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2" name="PA-iṣliḑe"/>
            <p:cNvSpPr/>
            <p:nvPr>
              <p:custDataLst>
                <p:tags r:id="rId29"/>
              </p:custDataLst>
            </p:nvPr>
          </p:nvSpPr>
          <p:spPr bwMode="auto">
            <a:xfrm>
              <a:off x="7243763" y="2409826"/>
              <a:ext cx="220663" cy="798513"/>
            </a:xfrm>
            <a:custGeom>
              <a:avLst/>
              <a:gdLst>
                <a:gd name="T0" fmla="*/ 0 w 13"/>
                <a:gd name="T1" fmla="*/ 40 h 47"/>
                <a:gd name="T2" fmla="*/ 10 w 13"/>
                <a:gd name="T3" fmla="*/ 31 h 47"/>
                <a:gd name="T4" fmla="*/ 7 w 13"/>
                <a:gd name="T5" fmla="*/ 1 h 47"/>
                <a:gd name="T6" fmla="*/ 2 w 13"/>
                <a:gd name="T7" fmla="*/ 3 h 47"/>
                <a:gd name="T8" fmla="*/ 0 w 13"/>
                <a:gd name="T9" fmla="*/ 40 h 47"/>
              </a:gdLst>
              <a:ahLst/>
              <a:cxnLst>
                <a:cxn ang="0">
                  <a:pos x="T0" y="T1"/>
                </a:cxn>
                <a:cxn ang="0">
                  <a:pos x="T2" y="T3"/>
                </a:cxn>
                <a:cxn ang="0">
                  <a:pos x="T4" y="T5"/>
                </a:cxn>
                <a:cxn ang="0">
                  <a:pos x="T6" y="T7"/>
                </a:cxn>
                <a:cxn ang="0">
                  <a:pos x="T8" y="T9"/>
                </a:cxn>
              </a:cxnLst>
              <a:rect l="0" t="0" r="r" b="b"/>
              <a:pathLst>
                <a:path w="13" h="47">
                  <a:moveTo>
                    <a:pt x="0" y="40"/>
                  </a:moveTo>
                  <a:cubicBezTo>
                    <a:pt x="0" y="40"/>
                    <a:pt x="6" y="47"/>
                    <a:pt x="10" y="31"/>
                  </a:cubicBezTo>
                  <a:cubicBezTo>
                    <a:pt x="13" y="13"/>
                    <a:pt x="13" y="3"/>
                    <a:pt x="7" y="1"/>
                  </a:cubicBezTo>
                  <a:cubicBezTo>
                    <a:pt x="3" y="0"/>
                    <a:pt x="2" y="3"/>
                    <a:pt x="2" y="3"/>
                  </a:cubicBezTo>
                  <a:lnTo>
                    <a:pt x="0" y="40"/>
                  </a:lnTo>
                  <a:close/>
                </a:path>
              </a:pathLst>
            </a:custGeom>
            <a:solidFill>
              <a:srgbClr val="FFD7A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3" name="PA-îs1íḑe"/>
            <p:cNvSpPr/>
            <p:nvPr>
              <p:custDataLst>
                <p:tags r:id="rId30"/>
              </p:custDataLst>
            </p:nvPr>
          </p:nvSpPr>
          <p:spPr bwMode="auto">
            <a:xfrm>
              <a:off x="6580188" y="1560513"/>
              <a:ext cx="714375" cy="2208213"/>
            </a:xfrm>
            <a:custGeom>
              <a:avLst/>
              <a:gdLst>
                <a:gd name="T0" fmla="*/ 0 w 42"/>
                <a:gd name="T1" fmla="*/ 0 h 130"/>
                <a:gd name="T2" fmla="*/ 0 w 42"/>
                <a:gd name="T3" fmla="*/ 130 h 130"/>
                <a:gd name="T4" fmla="*/ 42 w 42"/>
                <a:gd name="T5" fmla="*/ 64 h 130"/>
                <a:gd name="T6" fmla="*/ 0 w 42"/>
                <a:gd name="T7" fmla="*/ 0 h 130"/>
              </a:gdLst>
              <a:ahLst/>
              <a:cxnLst>
                <a:cxn ang="0">
                  <a:pos x="T0" y="T1"/>
                </a:cxn>
                <a:cxn ang="0">
                  <a:pos x="T2" y="T3"/>
                </a:cxn>
                <a:cxn ang="0">
                  <a:pos x="T4" y="T5"/>
                </a:cxn>
                <a:cxn ang="0">
                  <a:pos x="T6" y="T7"/>
                </a:cxn>
              </a:cxnLst>
              <a:rect l="0" t="0" r="r" b="b"/>
              <a:pathLst>
                <a:path w="42" h="130">
                  <a:moveTo>
                    <a:pt x="0" y="0"/>
                  </a:moveTo>
                  <a:cubicBezTo>
                    <a:pt x="0" y="130"/>
                    <a:pt x="0" y="130"/>
                    <a:pt x="0" y="130"/>
                  </a:cubicBezTo>
                  <a:cubicBezTo>
                    <a:pt x="23" y="130"/>
                    <a:pt x="42" y="105"/>
                    <a:pt x="42" y="64"/>
                  </a:cubicBezTo>
                  <a:cubicBezTo>
                    <a:pt x="42" y="12"/>
                    <a:pt x="27" y="0"/>
                    <a:pt x="0" y="0"/>
                  </a:cubicBezTo>
                  <a:close/>
                </a:path>
              </a:pathLst>
            </a:custGeom>
            <a:solidFill>
              <a:srgbClr val="FFE1B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4" name="PA-ïśļide"/>
            <p:cNvSpPr/>
            <p:nvPr>
              <p:custDataLst>
                <p:tags r:id="rId31"/>
              </p:custDataLst>
            </p:nvPr>
          </p:nvSpPr>
          <p:spPr bwMode="auto">
            <a:xfrm>
              <a:off x="5764213" y="1492251"/>
              <a:ext cx="1631950" cy="1392238"/>
            </a:xfrm>
            <a:custGeom>
              <a:avLst/>
              <a:gdLst>
                <a:gd name="T0" fmla="*/ 96 w 96"/>
                <a:gd name="T1" fmla="*/ 33 h 82"/>
                <a:gd name="T2" fmla="*/ 96 w 96"/>
                <a:gd name="T3" fmla="*/ 47 h 82"/>
                <a:gd name="T4" fmla="*/ 95 w 96"/>
                <a:gd name="T5" fmla="*/ 49 h 82"/>
                <a:gd name="T6" fmla="*/ 94 w 96"/>
                <a:gd name="T7" fmla="*/ 55 h 82"/>
                <a:gd name="T8" fmla="*/ 89 w 96"/>
                <a:gd name="T9" fmla="*/ 81 h 82"/>
                <a:gd name="T10" fmla="*/ 89 w 96"/>
                <a:gd name="T11" fmla="*/ 81 h 82"/>
                <a:gd name="T12" fmla="*/ 89 w 96"/>
                <a:gd name="T13" fmla="*/ 81 h 82"/>
                <a:gd name="T14" fmla="*/ 89 w 96"/>
                <a:gd name="T15" fmla="*/ 82 h 82"/>
                <a:gd name="T16" fmla="*/ 88 w 96"/>
                <a:gd name="T17" fmla="*/ 76 h 82"/>
                <a:gd name="T18" fmla="*/ 88 w 96"/>
                <a:gd name="T19" fmla="*/ 76 h 82"/>
                <a:gd name="T20" fmla="*/ 88 w 96"/>
                <a:gd name="T21" fmla="*/ 76 h 82"/>
                <a:gd name="T22" fmla="*/ 86 w 96"/>
                <a:gd name="T23" fmla="*/ 58 h 82"/>
                <a:gd name="T24" fmla="*/ 85 w 96"/>
                <a:gd name="T25" fmla="*/ 49 h 82"/>
                <a:gd name="T26" fmla="*/ 65 w 96"/>
                <a:gd name="T27" fmla="*/ 25 h 82"/>
                <a:gd name="T28" fmla="*/ 48 w 96"/>
                <a:gd name="T29" fmla="*/ 29 h 82"/>
                <a:gd name="T30" fmla="*/ 48 w 96"/>
                <a:gd name="T31" fmla="*/ 29 h 82"/>
                <a:gd name="T32" fmla="*/ 30 w 96"/>
                <a:gd name="T33" fmla="*/ 25 h 82"/>
                <a:gd name="T34" fmla="*/ 10 w 96"/>
                <a:gd name="T35" fmla="*/ 49 h 82"/>
                <a:gd name="T36" fmla="*/ 9 w 96"/>
                <a:gd name="T37" fmla="*/ 58 h 82"/>
                <a:gd name="T38" fmla="*/ 7 w 96"/>
                <a:gd name="T39" fmla="*/ 78 h 82"/>
                <a:gd name="T40" fmla="*/ 7 w 96"/>
                <a:gd name="T41" fmla="*/ 78 h 82"/>
                <a:gd name="T42" fmla="*/ 7 w 96"/>
                <a:gd name="T43" fmla="*/ 78 h 82"/>
                <a:gd name="T44" fmla="*/ 7 w 96"/>
                <a:gd name="T45" fmla="*/ 82 h 82"/>
                <a:gd name="T46" fmla="*/ 5 w 96"/>
                <a:gd name="T47" fmla="*/ 73 h 82"/>
                <a:gd name="T48" fmla="*/ 5 w 96"/>
                <a:gd name="T49" fmla="*/ 73 h 82"/>
                <a:gd name="T50" fmla="*/ 2 w 96"/>
                <a:gd name="T51" fmla="*/ 55 h 82"/>
                <a:gd name="T52" fmla="*/ 0 w 96"/>
                <a:gd name="T53" fmla="*/ 49 h 82"/>
                <a:gd name="T54" fmla="*/ 0 w 96"/>
                <a:gd name="T55" fmla="*/ 48 h 82"/>
                <a:gd name="T56" fmla="*/ 0 w 96"/>
                <a:gd name="T57" fmla="*/ 33 h 82"/>
                <a:gd name="T58" fmla="*/ 1 w 96"/>
                <a:gd name="T59" fmla="*/ 30 h 82"/>
                <a:gd name="T60" fmla="*/ 12 w 96"/>
                <a:gd name="T61" fmla="*/ 11 h 82"/>
                <a:gd name="T62" fmla="*/ 31 w 96"/>
                <a:gd name="T63" fmla="*/ 3 h 82"/>
                <a:gd name="T64" fmla="*/ 65 w 96"/>
                <a:gd name="T65" fmla="*/ 3 h 82"/>
                <a:gd name="T66" fmla="*/ 84 w 96"/>
                <a:gd name="T67" fmla="*/ 11 h 82"/>
                <a:gd name="T68" fmla="*/ 95 w 96"/>
                <a:gd name="T69" fmla="*/ 30 h 82"/>
                <a:gd name="T70" fmla="*/ 96 w 96"/>
                <a:gd name="T71" fmla="*/ 33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6" h="82">
                  <a:moveTo>
                    <a:pt x="96" y="33"/>
                  </a:moveTo>
                  <a:cubicBezTo>
                    <a:pt x="96" y="47"/>
                    <a:pt x="96" y="47"/>
                    <a:pt x="96" y="47"/>
                  </a:cubicBezTo>
                  <a:cubicBezTo>
                    <a:pt x="95" y="49"/>
                    <a:pt x="95" y="49"/>
                    <a:pt x="95" y="49"/>
                  </a:cubicBezTo>
                  <a:cubicBezTo>
                    <a:pt x="94" y="55"/>
                    <a:pt x="94" y="55"/>
                    <a:pt x="94" y="55"/>
                  </a:cubicBezTo>
                  <a:cubicBezTo>
                    <a:pt x="89" y="81"/>
                    <a:pt x="89" y="81"/>
                    <a:pt x="89" y="81"/>
                  </a:cubicBezTo>
                  <a:cubicBezTo>
                    <a:pt x="89" y="81"/>
                    <a:pt x="89" y="81"/>
                    <a:pt x="89" y="81"/>
                  </a:cubicBezTo>
                  <a:cubicBezTo>
                    <a:pt x="89" y="81"/>
                    <a:pt x="89" y="81"/>
                    <a:pt x="89" y="81"/>
                  </a:cubicBezTo>
                  <a:cubicBezTo>
                    <a:pt x="89" y="82"/>
                    <a:pt x="89" y="82"/>
                    <a:pt x="89" y="82"/>
                  </a:cubicBezTo>
                  <a:cubicBezTo>
                    <a:pt x="89" y="82"/>
                    <a:pt x="88" y="80"/>
                    <a:pt x="88" y="76"/>
                  </a:cubicBezTo>
                  <a:cubicBezTo>
                    <a:pt x="88" y="76"/>
                    <a:pt x="88" y="76"/>
                    <a:pt x="88" y="76"/>
                  </a:cubicBezTo>
                  <a:cubicBezTo>
                    <a:pt x="88" y="76"/>
                    <a:pt x="88" y="76"/>
                    <a:pt x="88" y="76"/>
                  </a:cubicBezTo>
                  <a:cubicBezTo>
                    <a:pt x="87" y="71"/>
                    <a:pt x="87" y="64"/>
                    <a:pt x="86" y="58"/>
                  </a:cubicBezTo>
                  <a:cubicBezTo>
                    <a:pt x="86" y="55"/>
                    <a:pt x="86" y="52"/>
                    <a:pt x="85" y="49"/>
                  </a:cubicBezTo>
                  <a:cubicBezTo>
                    <a:pt x="82" y="27"/>
                    <a:pt x="74" y="25"/>
                    <a:pt x="65" y="25"/>
                  </a:cubicBezTo>
                  <a:cubicBezTo>
                    <a:pt x="60" y="25"/>
                    <a:pt x="48" y="29"/>
                    <a:pt x="48" y="29"/>
                  </a:cubicBezTo>
                  <a:cubicBezTo>
                    <a:pt x="48" y="29"/>
                    <a:pt x="48" y="29"/>
                    <a:pt x="48" y="29"/>
                  </a:cubicBezTo>
                  <a:cubicBezTo>
                    <a:pt x="48" y="29"/>
                    <a:pt x="35" y="25"/>
                    <a:pt x="30" y="25"/>
                  </a:cubicBezTo>
                  <a:cubicBezTo>
                    <a:pt x="21" y="25"/>
                    <a:pt x="13" y="27"/>
                    <a:pt x="10" y="49"/>
                  </a:cubicBezTo>
                  <a:cubicBezTo>
                    <a:pt x="10" y="52"/>
                    <a:pt x="9" y="55"/>
                    <a:pt x="9" y="58"/>
                  </a:cubicBezTo>
                  <a:cubicBezTo>
                    <a:pt x="9" y="65"/>
                    <a:pt x="8" y="73"/>
                    <a:pt x="7" y="78"/>
                  </a:cubicBezTo>
                  <a:cubicBezTo>
                    <a:pt x="7" y="78"/>
                    <a:pt x="7" y="78"/>
                    <a:pt x="7" y="78"/>
                  </a:cubicBezTo>
                  <a:cubicBezTo>
                    <a:pt x="7" y="78"/>
                    <a:pt x="7" y="78"/>
                    <a:pt x="7" y="78"/>
                  </a:cubicBezTo>
                  <a:cubicBezTo>
                    <a:pt x="7" y="81"/>
                    <a:pt x="7" y="82"/>
                    <a:pt x="7" y="82"/>
                  </a:cubicBezTo>
                  <a:cubicBezTo>
                    <a:pt x="5" y="73"/>
                    <a:pt x="5" y="73"/>
                    <a:pt x="5" y="73"/>
                  </a:cubicBezTo>
                  <a:cubicBezTo>
                    <a:pt x="5" y="73"/>
                    <a:pt x="5" y="73"/>
                    <a:pt x="5" y="73"/>
                  </a:cubicBezTo>
                  <a:cubicBezTo>
                    <a:pt x="2" y="55"/>
                    <a:pt x="2" y="55"/>
                    <a:pt x="2" y="55"/>
                  </a:cubicBezTo>
                  <a:cubicBezTo>
                    <a:pt x="0" y="49"/>
                    <a:pt x="0" y="49"/>
                    <a:pt x="0" y="49"/>
                  </a:cubicBezTo>
                  <a:cubicBezTo>
                    <a:pt x="0" y="48"/>
                    <a:pt x="0" y="48"/>
                    <a:pt x="0" y="48"/>
                  </a:cubicBezTo>
                  <a:cubicBezTo>
                    <a:pt x="0" y="33"/>
                    <a:pt x="0" y="33"/>
                    <a:pt x="0" y="33"/>
                  </a:cubicBezTo>
                  <a:cubicBezTo>
                    <a:pt x="0" y="32"/>
                    <a:pt x="1" y="31"/>
                    <a:pt x="1" y="30"/>
                  </a:cubicBezTo>
                  <a:cubicBezTo>
                    <a:pt x="3" y="23"/>
                    <a:pt x="7" y="14"/>
                    <a:pt x="12" y="11"/>
                  </a:cubicBezTo>
                  <a:cubicBezTo>
                    <a:pt x="18" y="8"/>
                    <a:pt x="25" y="5"/>
                    <a:pt x="31" y="3"/>
                  </a:cubicBezTo>
                  <a:cubicBezTo>
                    <a:pt x="42" y="0"/>
                    <a:pt x="53" y="0"/>
                    <a:pt x="65" y="3"/>
                  </a:cubicBezTo>
                  <a:cubicBezTo>
                    <a:pt x="71" y="5"/>
                    <a:pt x="77" y="7"/>
                    <a:pt x="84" y="11"/>
                  </a:cubicBezTo>
                  <a:cubicBezTo>
                    <a:pt x="89" y="14"/>
                    <a:pt x="92" y="23"/>
                    <a:pt x="95" y="30"/>
                  </a:cubicBezTo>
                  <a:cubicBezTo>
                    <a:pt x="95" y="31"/>
                    <a:pt x="95" y="32"/>
                    <a:pt x="96" y="33"/>
                  </a:cubicBezTo>
                  <a:close/>
                </a:path>
              </a:pathLst>
            </a:custGeom>
            <a:solidFill>
              <a:srgbClr val="584A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5" name="PA-íSļiḑé"/>
            <p:cNvSpPr/>
            <p:nvPr>
              <p:custDataLst>
                <p:tags r:id="rId32"/>
              </p:custDataLst>
            </p:nvPr>
          </p:nvSpPr>
          <p:spPr bwMode="auto">
            <a:xfrm>
              <a:off x="5118100" y="3819526"/>
              <a:ext cx="2906713" cy="1274763"/>
            </a:xfrm>
            <a:custGeom>
              <a:avLst/>
              <a:gdLst>
                <a:gd name="T0" fmla="*/ 171 w 171"/>
                <a:gd name="T1" fmla="*/ 75 h 75"/>
                <a:gd name="T2" fmla="*/ 160 w 171"/>
                <a:gd name="T3" fmla="*/ 33 h 75"/>
                <a:gd name="T4" fmla="*/ 153 w 171"/>
                <a:gd name="T5" fmla="*/ 24 h 75"/>
                <a:gd name="T6" fmla="*/ 114 w 171"/>
                <a:gd name="T7" fmla="*/ 0 h 75"/>
                <a:gd name="T8" fmla="*/ 85 w 171"/>
                <a:gd name="T9" fmla="*/ 33 h 75"/>
                <a:gd name="T10" fmla="*/ 56 w 171"/>
                <a:gd name="T11" fmla="*/ 0 h 75"/>
                <a:gd name="T12" fmla="*/ 17 w 171"/>
                <a:gd name="T13" fmla="*/ 24 h 75"/>
                <a:gd name="T14" fmla="*/ 11 w 171"/>
                <a:gd name="T15" fmla="*/ 33 h 75"/>
                <a:gd name="T16" fmla="*/ 0 w 171"/>
                <a:gd name="T17" fmla="*/ 75 h 75"/>
                <a:gd name="T18" fmla="*/ 85 w 171"/>
                <a:gd name="T19" fmla="*/ 75 h 75"/>
                <a:gd name="T20" fmla="*/ 85 w 171"/>
                <a:gd name="T21" fmla="*/ 75 h 75"/>
                <a:gd name="T22" fmla="*/ 171 w 171"/>
                <a:gd name="T23"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1" h="75">
                  <a:moveTo>
                    <a:pt x="171" y="75"/>
                  </a:moveTo>
                  <a:cubicBezTo>
                    <a:pt x="160" y="33"/>
                    <a:pt x="160" y="33"/>
                    <a:pt x="160" y="33"/>
                  </a:cubicBezTo>
                  <a:cubicBezTo>
                    <a:pt x="159" y="29"/>
                    <a:pt x="156" y="26"/>
                    <a:pt x="153" y="24"/>
                  </a:cubicBezTo>
                  <a:cubicBezTo>
                    <a:pt x="114" y="0"/>
                    <a:pt x="114" y="0"/>
                    <a:pt x="114" y="0"/>
                  </a:cubicBezTo>
                  <a:cubicBezTo>
                    <a:pt x="85" y="33"/>
                    <a:pt x="85" y="33"/>
                    <a:pt x="85" y="33"/>
                  </a:cubicBezTo>
                  <a:cubicBezTo>
                    <a:pt x="56" y="0"/>
                    <a:pt x="56" y="0"/>
                    <a:pt x="56" y="0"/>
                  </a:cubicBezTo>
                  <a:cubicBezTo>
                    <a:pt x="17" y="24"/>
                    <a:pt x="17" y="24"/>
                    <a:pt x="17" y="24"/>
                  </a:cubicBezTo>
                  <a:cubicBezTo>
                    <a:pt x="14" y="26"/>
                    <a:pt x="12" y="29"/>
                    <a:pt x="11" y="33"/>
                  </a:cubicBezTo>
                  <a:cubicBezTo>
                    <a:pt x="0" y="75"/>
                    <a:pt x="0" y="75"/>
                    <a:pt x="0" y="75"/>
                  </a:cubicBezTo>
                  <a:cubicBezTo>
                    <a:pt x="85" y="75"/>
                    <a:pt x="85" y="75"/>
                    <a:pt x="85" y="75"/>
                  </a:cubicBezTo>
                  <a:cubicBezTo>
                    <a:pt x="85" y="75"/>
                    <a:pt x="85" y="75"/>
                    <a:pt x="85" y="75"/>
                  </a:cubicBezTo>
                  <a:cubicBezTo>
                    <a:pt x="171" y="75"/>
                    <a:pt x="171" y="75"/>
                    <a:pt x="171" y="75"/>
                  </a:cubicBezTo>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6" name="PA-iṣḷïḑè"/>
            <p:cNvSpPr/>
            <p:nvPr>
              <p:custDataLst>
                <p:tags r:id="rId33"/>
              </p:custDataLst>
            </p:nvPr>
          </p:nvSpPr>
          <p:spPr bwMode="auto">
            <a:xfrm>
              <a:off x="6002338" y="2579688"/>
              <a:ext cx="509588" cy="288925"/>
            </a:xfrm>
            <a:custGeom>
              <a:avLst/>
              <a:gdLst>
                <a:gd name="T0" fmla="*/ 30 w 30"/>
                <a:gd name="T1" fmla="*/ 6 h 17"/>
                <a:gd name="T2" fmla="*/ 29 w 30"/>
                <a:gd name="T3" fmla="*/ 3 h 17"/>
                <a:gd name="T4" fmla="*/ 23 w 30"/>
                <a:gd name="T5" fmla="*/ 0 h 17"/>
                <a:gd name="T6" fmla="*/ 7 w 30"/>
                <a:gd name="T7" fmla="*/ 0 h 17"/>
                <a:gd name="T8" fmla="*/ 0 w 30"/>
                <a:gd name="T9" fmla="*/ 8 h 17"/>
                <a:gd name="T10" fmla="*/ 0 w 30"/>
                <a:gd name="T11" fmla="*/ 10 h 17"/>
                <a:gd name="T12" fmla="*/ 7 w 30"/>
                <a:gd name="T13" fmla="*/ 17 h 17"/>
                <a:gd name="T14" fmla="*/ 23 w 30"/>
                <a:gd name="T15" fmla="*/ 17 h 17"/>
                <a:gd name="T16" fmla="*/ 30 w 30"/>
                <a:gd name="T17" fmla="*/ 10 h 17"/>
                <a:gd name="T18" fmla="*/ 30 w 30"/>
                <a:gd name="T19" fmla="*/ 8 h 17"/>
                <a:gd name="T20" fmla="*/ 30 w 30"/>
                <a:gd name="T21" fmla="*/ 6 h 17"/>
                <a:gd name="T22" fmla="*/ 27 w 30"/>
                <a:gd name="T23" fmla="*/ 10 h 17"/>
                <a:gd name="T24" fmla="*/ 23 w 30"/>
                <a:gd name="T25" fmla="*/ 14 h 17"/>
                <a:gd name="T26" fmla="*/ 7 w 30"/>
                <a:gd name="T27" fmla="*/ 14 h 17"/>
                <a:gd name="T28" fmla="*/ 3 w 30"/>
                <a:gd name="T29" fmla="*/ 10 h 17"/>
                <a:gd name="T30" fmla="*/ 3 w 30"/>
                <a:gd name="T31" fmla="*/ 8 h 17"/>
                <a:gd name="T32" fmla="*/ 7 w 30"/>
                <a:gd name="T33" fmla="*/ 3 h 17"/>
                <a:gd name="T34" fmla="*/ 23 w 30"/>
                <a:gd name="T35" fmla="*/ 3 h 17"/>
                <a:gd name="T36" fmla="*/ 27 w 30"/>
                <a:gd name="T37" fmla="*/ 8 h 17"/>
                <a:gd name="T38" fmla="*/ 27 w 30"/>
                <a:gd name="T39" fmla="*/ 1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 h="17">
                  <a:moveTo>
                    <a:pt x="30" y="6"/>
                  </a:moveTo>
                  <a:cubicBezTo>
                    <a:pt x="30" y="5"/>
                    <a:pt x="29" y="4"/>
                    <a:pt x="29" y="3"/>
                  </a:cubicBezTo>
                  <a:cubicBezTo>
                    <a:pt x="27" y="1"/>
                    <a:pt x="25" y="0"/>
                    <a:pt x="23" y="0"/>
                  </a:cubicBezTo>
                  <a:cubicBezTo>
                    <a:pt x="7" y="0"/>
                    <a:pt x="7" y="0"/>
                    <a:pt x="7" y="0"/>
                  </a:cubicBezTo>
                  <a:cubicBezTo>
                    <a:pt x="3" y="0"/>
                    <a:pt x="0" y="3"/>
                    <a:pt x="0" y="8"/>
                  </a:cubicBezTo>
                  <a:cubicBezTo>
                    <a:pt x="0" y="10"/>
                    <a:pt x="0" y="10"/>
                    <a:pt x="0" y="10"/>
                  </a:cubicBezTo>
                  <a:cubicBezTo>
                    <a:pt x="0" y="14"/>
                    <a:pt x="3" y="17"/>
                    <a:pt x="7" y="17"/>
                  </a:cubicBezTo>
                  <a:cubicBezTo>
                    <a:pt x="23" y="17"/>
                    <a:pt x="23" y="17"/>
                    <a:pt x="23" y="17"/>
                  </a:cubicBezTo>
                  <a:cubicBezTo>
                    <a:pt x="27" y="17"/>
                    <a:pt x="30" y="14"/>
                    <a:pt x="30" y="10"/>
                  </a:cubicBezTo>
                  <a:cubicBezTo>
                    <a:pt x="30" y="8"/>
                    <a:pt x="30" y="8"/>
                    <a:pt x="30" y="8"/>
                  </a:cubicBezTo>
                  <a:cubicBezTo>
                    <a:pt x="30" y="7"/>
                    <a:pt x="30" y="7"/>
                    <a:pt x="30" y="6"/>
                  </a:cubicBezTo>
                  <a:close/>
                  <a:moveTo>
                    <a:pt x="27" y="10"/>
                  </a:moveTo>
                  <a:cubicBezTo>
                    <a:pt x="27" y="12"/>
                    <a:pt x="25" y="14"/>
                    <a:pt x="23" y="14"/>
                  </a:cubicBezTo>
                  <a:cubicBezTo>
                    <a:pt x="7" y="14"/>
                    <a:pt x="7" y="14"/>
                    <a:pt x="7" y="14"/>
                  </a:cubicBezTo>
                  <a:cubicBezTo>
                    <a:pt x="5" y="14"/>
                    <a:pt x="3" y="12"/>
                    <a:pt x="3" y="10"/>
                  </a:cubicBezTo>
                  <a:cubicBezTo>
                    <a:pt x="3" y="8"/>
                    <a:pt x="3" y="8"/>
                    <a:pt x="3" y="8"/>
                  </a:cubicBezTo>
                  <a:cubicBezTo>
                    <a:pt x="3" y="5"/>
                    <a:pt x="5" y="3"/>
                    <a:pt x="7" y="3"/>
                  </a:cubicBezTo>
                  <a:cubicBezTo>
                    <a:pt x="23" y="3"/>
                    <a:pt x="23" y="3"/>
                    <a:pt x="23" y="3"/>
                  </a:cubicBezTo>
                  <a:cubicBezTo>
                    <a:pt x="25" y="3"/>
                    <a:pt x="27" y="5"/>
                    <a:pt x="27" y="8"/>
                  </a:cubicBezTo>
                  <a:lnTo>
                    <a:pt x="27" y="10"/>
                  </a:lnTo>
                  <a:close/>
                </a:path>
              </a:pathLst>
            </a:custGeom>
            <a:solidFill>
              <a:srgbClr val="39393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7" name="PA-ï$ḻïďé"/>
            <p:cNvSpPr/>
            <p:nvPr>
              <p:custDataLst>
                <p:tags r:id="rId34"/>
              </p:custDataLst>
            </p:nvPr>
          </p:nvSpPr>
          <p:spPr bwMode="auto">
            <a:xfrm>
              <a:off x="6630988" y="2579688"/>
              <a:ext cx="527050" cy="288925"/>
            </a:xfrm>
            <a:custGeom>
              <a:avLst/>
              <a:gdLst>
                <a:gd name="T0" fmla="*/ 23 w 31"/>
                <a:gd name="T1" fmla="*/ 0 h 17"/>
                <a:gd name="T2" fmla="*/ 8 w 31"/>
                <a:gd name="T3" fmla="*/ 0 h 17"/>
                <a:gd name="T4" fmla="*/ 2 w 31"/>
                <a:gd name="T5" fmla="*/ 3 h 17"/>
                <a:gd name="T6" fmla="*/ 1 w 31"/>
                <a:gd name="T7" fmla="*/ 6 h 17"/>
                <a:gd name="T8" fmla="*/ 0 w 31"/>
                <a:gd name="T9" fmla="*/ 8 h 17"/>
                <a:gd name="T10" fmla="*/ 0 w 31"/>
                <a:gd name="T11" fmla="*/ 10 h 17"/>
                <a:gd name="T12" fmla="*/ 8 w 31"/>
                <a:gd name="T13" fmla="*/ 17 h 17"/>
                <a:gd name="T14" fmla="*/ 23 w 31"/>
                <a:gd name="T15" fmla="*/ 17 h 17"/>
                <a:gd name="T16" fmla="*/ 31 w 31"/>
                <a:gd name="T17" fmla="*/ 10 h 17"/>
                <a:gd name="T18" fmla="*/ 31 w 31"/>
                <a:gd name="T19" fmla="*/ 8 h 17"/>
                <a:gd name="T20" fmla="*/ 23 w 31"/>
                <a:gd name="T21" fmla="*/ 0 h 17"/>
                <a:gd name="T22" fmla="*/ 28 w 31"/>
                <a:gd name="T23" fmla="*/ 10 h 17"/>
                <a:gd name="T24" fmla="*/ 23 w 31"/>
                <a:gd name="T25" fmla="*/ 14 h 17"/>
                <a:gd name="T26" fmla="*/ 8 w 31"/>
                <a:gd name="T27" fmla="*/ 14 h 17"/>
                <a:gd name="T28" fmla="*/ 3 w 31"/>
                <a:gd name="T29" fmla="*/ 10 h 17"/>
                <a:gd name="T30" fmla="*/ 3 w 31"/>
                <a:gd name="T31" fmla="*/ 8 h 17"/>
                <a:gd name="T32" fmla="*/ 8 w 31"/>
                <a:gd name="T33" fmla="*/ 3 h 17"/>
                <a:gd name="T34" fmla="*/ 23 w 31"/>
                <a:gd name="T35" fmla="*/ 3 h 17"/>
                <a:gd name="T36" fmla="*/ 28 w 31"/>
                <a:gd name="T37" fmla="*/ 8 h 17"/>
                <a:gd name="T38" fmla="*/ 28 w 31"/>
                <a:gd name="T39" fmla="*/ 1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 h="17">
                  <a:moveTo>
                    <a:pt x="23" y="0"/>
                  </a:moveTo>
                  <a:cubicBezTo>
                    <a:pt x="8" y="0"/>
                    <a:pt x="8" y="0"/>
                    <a:pt x="8" y="0"/>
                  </a:cubicBezTo>
                  <a:cubicBezTo>
                    <a:pt x="5" y="0"/>
                    <a:pt x="3" y="1"/>
                    <a:pt x="2" y="3"/>
                  </a:cubicBezTo>
                  <a:cubicBezTo>
                    <a:pt x="1" y="4"/>
                    <a:pt x="1" y="5"/>
                    <a:pt x="1" y="6"/>
                  </a:cubicBezTo>
                  <a:cubicBezTo>
                    <a:pt x="0" y="7"/>
                    <a:pt x="0" y="7"/>
                    <a:pt x="0" y="8"/>
                  </a:cubicBezTo>
                  <a:cubicBezTo>
                    <a:pt x="0" y="10"/>
                    <a:pt x="0" y="10"/>
                    <a:pt x="0" y="10"/>
                  </a:cubicBezTo>
                  <a:cubicBezTo>
                    <a:pt x="0" y="14"/>
                    <a:pt x="4" y="17"/>
                    <a:pt x="8" y="17"/>
                  </a:cubicBezTo>
                  <a:cubicBezTo>
                    <a:pt x="23" y="17"/>
                    <a:pt x="23" y="17"/>
                    <a:pt x="23" y="17"/>
                  </a:cubicBezTo>
                  <a:cubicBezTo>
                    <a:pt x="28" y="17"/>
                    <a:pt x="31" y="14"/>
                    <a:pt x="31" y="10"/>
                  </a:cubicBezTo>
                  <a:cubicBezTo>
                    <a:pt x="31" y="8"/>
                    <a:pt x="31" y="8"/>
                    <a:pt x="31" y="8"/>
                  </a:cubicBezTo>
                  <a:cubicBezTo>
                    <a:pt x="31" y="3"/>
                    <a:pt x="28" y="0"/>
                    <a:pt x="23" y="0"/>
                  </a:cubicBezTo>
                  <a:close/>
                  <a:moveTo>
                    <a:pt x="28" y="10"/>
                  </a:moveTo>
                  <a:cubicBezTo>
                    <a:pt x="28" y="12"/>
                    <a:pt x="26" y="14"/>
                    <a:pt x="23" y="14"/>
                  </a:cubicBezTo>
                  <a:cubicBezTo>
                    <a:pt x="8" y="14"/>
                    <a:pt x="8" y="14"/>
                    <a:pt x="8" y="14"/>
                  </a:cubicBezTo>
                  <a:cubicBezTo>
                    <a:pt x="6" y="14"/>
                    <a:pt x="3" y="12"/>
                    <a:pt x="3" y="10"/>
                  </a:cubicBezTo>
                  <a:cubicBezTo>
                    <a:pt x="3" y="8"/>
                    <a:pt x="3" y="8"/>
                    <a:pt x="3" y="8"/>
                  </a:cubicBezTo>
                  <a:cubicBezTo>
                    <a:pt x="3" y="5"/>
                    <a:pt x="6" y="3"/>
                    <a:pt x="8" y="3"/>
                  </a:cubicBezTo>
                  <a:cubicBezTo>
                    <a:pt x="23" y="3"/>
                    <a:pt x="23" y="3"/>
                    <a:pt x="23" y="3"/>
                  </a:cubicBezTo>
                  <a:cubicBezTo>
                    <a:pt x="26" y="3"/>
                    <a:pt x="28" y="5"/>
                    <a:pt x="28" y="8"/>
                  </a:cubicBezTo>
                  <a:lnTo>
                    <a:pt x="28" y="10"/>
                  </a:lnTo>
                  <a:close/>
                </a:path>
              </a:pathLst>
            </a:custGeom>
            <a:solidFill>
              <a:srgbClr val="39393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8" name="PA-íşḷíḑé"/>
            <p:cNvSpPr/>
            <p:nvPr>
              <p:custDataLst>
                <p:tags r:id="rId35"/>
              </p:custDataLst>
            </p:nvPr>
          </p:nvSpPr>
          <p:spPr bwMode="auto">
            <a:xfrm>
              <a:off x="6496050" y="2630488"/>
              <a:ext cx="169863" cy="50800"/>
            </a:xfrm>
            <a:prstGeom prst="rect">
              <a:avLst/>
            </a:prstGeom>
            <a:solidFill>
              <a:srgbClr val="39393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29" name="PA-ïşḻiḑé"/>
            <p:cNvSpPr/>
            <p:nvPr>
              <p:custDataLst>
                <p:tags r:id="rId36"/>
              </p:custDataLst>
            </p:nvPr>
          </p:nvSpPr>
          <p:spPr bwMode="auto">
            <a:xfrm>
              <a:off x="5170488" y="4940301"/>
              <a:ext cx="1919288" cy="765175"/>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30" name="PA-ï$ļîḍê"/>
            <p:cNvSpPr/>
            <p:nvPr>
              <p:custDataLst>
                <p:tags r:id="rId37"/>
              </p:custDataLst>
            </p:nvPr>
          </p:nvSpPr>
          <p:spPr bwMode="auto">
            <a:xfrm>
              <a:off x="5170488" y="4940301"/>
              <a:ext cx="1919288"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31" name="PA-íSḻîdê"/>
            <p:cNvSpPr/>
            <p:nvPr>
              <p:custDataLst>
                <p:tags r:id="rId38"/>
              </p:custDataLst>
            </p:nvPr>
          </p:nvSpPr>
          <p:spPr bwMode="auto">
            <a:xfrm>
              <a:off x="4864100" y="5264151"/>
              <a:ext cx="1189038" cy="355600"/>
            </a:xfrm>
            <a:custGeom>
              <a:avLst/>
              <a:gdLst>
                <a:gd name="T0" fmla="*/ 70 w 70"/>
                <a:gd name="T1" fmla="*/ 21 h 21"/>
                <a:gd name="T2" fmla="*/ 0 w 70"/>
                <a:gd name="T3" fmla="*/ 21 h 21"/>
                <a:gd name="T4" fmla="*/ 0 w 70"/>
                <a:gd name="T5" fmla="*/ 0 h 21"/>
                <a:gd name="T6" fmla="*/ 70 w 70"/>
                <a:gd name="T7" fmla="*/ 0 h 21"/>
                <a:gd name="T8" fmla="*/ 70 w 70"/>
                <a:gd name="T9" fmla="*/ 21 h 21"/>
              </a:gdLst>
              <a:ahLst/>
              <a:cxnLst>
                <a:cxn ang="0">
                  <a:pos x="T0" y="T1"/>
                </a:cxn>
                <a:cxn ang="0">
                  <a:pos x="T2" y="T3"/>
                </a:cxn>
                <a:cxn ang="0">
                  <a:pos x="T4" y="T5"/>
                </a:cxn>
                <a:cxn ang="0">
                  <a:pos x="T6" y="T7"/>
                </a:cxn>
                <a:cxn ang="0">
                  <a:pos x="T8" y="T9"/>
                </a:cxn>
              </a:cxnLst>
              <a:rect l="0" t="0" r="r" b="b"/>
              <a:pathLst>
                <a:path w="70" h="21">
                  <a:moveTo>
                    <a:pt x="70" y="21"/>
                  </a:moveTo>
                  <a:cubicBezTo>
                    <a:pt x="0" y="21"/>
                    <a:pt x="0" y="21"/>
                    <a:pt x="0" y="21"/>
                  </a:cubicBezTo>
                  <a:cubicBezTo>
                    <a:pt x="0" y="0"/>
                    <a:pt x="0" y="0"/>
                    <a:pt x="0" y="0"/>
                  </a:cubicBezTo>
                  <a:cubicBezTo>
                    <a:pt x="70" y="0"/>
                    <a:pt x="70" y="0"/>
                    <a:pt x="70" y="0"/>
                  </a:cubicBezTo>
                  <a:cubicBezTo>
                    <a:pt x="67" y="0"/>
                    <a:pt x="67" y="21"/>
                    <a:pt x="70" y="21"/>
                  </a:cubicBezTo>
                  <a:close/>
                </a:path>
              </a:pathLst>
            </a:custGeom>
            <a:solidFill>
              <a:srgbClr val="FFF0B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2" name="PA-íṧļïḍè"/>
            <p:cNvSpPr/>
            <p:nvPr>
              <p:custDataLst>
                <p:tags r:id="rId39"/>
              </p:custDataLst>
            </p:nvPr>
          </p:nvSpPr>
          <p:spPr bwMode="auto">
            <a:xfrm>
              <a:off x="4676775" y="5264151"/>
              <a:ext cx="374650" cy="355600"/>
            </a:xfrm>
            <a:prstGeom prst="ellipse">
              <a:avLst/>
            </a:prstGeom>
            <a:solidFill>
              <a:srgbClr val="FFF0B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3" name="PA-iSľïḓe"/>
            <p:cNvSpPr/>
            <p:nvPr>
              <p:custDataLst>
                <p:tags r:id="rId40"/>
              </p:custDataLst>
            </p:nvPr>
          </p:nvSpPr>
          <p:spPr bwMode="auto">
            <a:xfrm>
              <a:off x="3589338" y="5178426"/>
              <a:ext cx="544513" cy="527050"/>
            </a:xfrm>
            <a:prstGeom prst="ellipse">
              <a:avLst/>
            </a:prstGeom>
            <a:solidFill>
              <a:srgbClr val="A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4" name="PA-íšľiḋé"/>
            <p:cNvSpPr/>
            <p:nvPr>
              <p:custDataLst>
                <p:tags r:id="rId41"/>
              </p:custDataLst>
            </p:nvPr>
          </p:nvSpPr>
          <p:spPr bwMode="auto">
            <a:xfrm>
              <a:off x="3860800" y="5178426"/>
              <a:ext cx="2192338" cy="527050"/>
            </a:xfrm>
            <a:custGeom>
              <a:avLst/>
              <a:gdLst>
                <a:gd name="T0" fmla="*/ 129 w 129"/>
                <a:gd name="T1" fmla="*/ 0 h 31"/>
                <a:gd name="T2" fmla="*/ 0 w 129"/>
                <a:gd name="T3" fmla="*/ 0 h 31"/>
                <a:gd name="T4" fmla="*/ 0 w 129"/>
                <a:gd name="T5" fmla="*/ 31 h 31"/>
                <a:gd name="T6" fmla="*/ 129 w 129"/>
                <a:gd name="T7" fmla="*/ 31 h 31"/>
                <a:gd name="T8" fmla="*/ 129 w 129"/>
                <a:gd name="T9" fmla="*/ 26 h 31"/>
                <a:gd name="T10" fmla="*/ 59 w 129"/>
                <a:gd name="T11" fmla="*/ 26 h 31"/>
                <a:gd name="T12" fmla="*/ 48 w 129"/>
                <a:gd name="T13" fmla="*/ 15 h 31"/>
                <a:gd name="T14" fmla="*/ 59 w 129"/>
                <a:gd name="T15" fmla="*/ 5 h 31"/>
                <a:gd name="T16" fmla="*/ 129 w 129"/>
                <a:gd name="T17" fmla="*/ 5 h 31"/>
                <a:gd name="T18" fmla="*/ 129 w 129"/>
                <a:gd name="T1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 h="31">
                  <a:moveTo>
                    <a:pt x="129" y="0"/>
                  </a:moveTo>
                  <a:cubicBezTo>
                    <a:pt x="0" y="0"/>
                    <a:pt x="0" y="0"/>
                    <a:pt x="0" y="0"/>
                  </a:cubicBezTo>
                  <a:cubicBezTo>
                    <a:pt x="0" y="31"/>
                    <a:pt x="0" y="31"/>
                    <a:pt x="0" y="31"/>
                  </a:cubicBezTo>
                  <a:cubicBezTo>
                    <a:pt x="129" y="31"/>
                    <a:pt x="129" y="31"/>
                    <a:pt x="129" y="31"/>
                  </a:cubicBezTo>
                  <a:cubicBezTo>
                    <a:pt x="129" y="26"/>
                    <a:pt x="129" y="26"/>
                    <a:pt x="129" y="26"/>
                  </a:cubicBezTo>
                  <a:cubicBezTo>
                    <a:pt x="59" y="26"/>
                    <a:pt x="59" y="26"/>
                    <a:pt x="59" y="26"/>
                  </a:cubicBezTo>
                  <a:cubicBezTo>
                    <a:pt x="53" y="26"/>
                    <a:pt x="48" y="21"/>
                    <a:pt x="48" y="15"/>
                  </a:cubicBezTo>
                  <a:cubicBezTo>
                    <a:pt x="48" y="9"/>
                    <a:pt x="53" y="5"/>
                    <a:pt x="59" y="5"/>
                  </a:cubicBezTo>
                  <a:cubicBezTo>
                    <a:pt x="129" y="5"/>
                    <a:pt x="129" y="5"/>
                    <a:pt x="129" y="5"/>
                  </a:cubicBezTo>
                  <a:lnTo>
                    <a:pt x="129" y="0"/>
                  </a:lnTo>
                  <a:close/>
                </a:path>
              </a:pathLst>
            </a:custGeom>
            <a:solidFill>
              <a:srgbClr val="A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5" name="PA-îş1idè"/>
            <p:cNvSpPr/>
            <p:nvPr>
              <p:custDataLst>
                <p:tags r:id="rId42"/>
              </p:custDataLst>
            </p:nvPr>
          </p:nvSpPr>
          <p:spPr bwMode="auto">
            <a:xfrm>
              <a:off x="4014788" y="4805363"/>
              <a:ext cx="304800" cy="373063"/>
            </a:xfrm>
            <a:prstGeom prst="ellipse">
              <a:avLst/>
            </a:prstGeom>
            <a:solidFill>
              <a:srgbClr val="0064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6" name="PA-îsḻiḍê"/>
            <p:cNvSpPr/>
            <p:nvPr>
              <p:custDataLst>
                <p:tags r:id="rId43"/>
              </p:custDataLst>
            </p:nvPr>
          </p:nvSpPr>
          <p:spPr bwMode="auto">
            <a:xfrm>
              <a:off x="4167188" y="4856163"/>
              <a:ext cx="1716088" cy="271463"/>
            </a:xfrm>
            <a:custGeom>
              <a:avLst/>
              <a:gdLst>
                <a:gd name="T0" fmla="*/ 101 w 101"/>
                <a:gd name="T1" fmla="*/ 16 h 16"/>
                <a:gd name="T2" fmla="*/ 0 w 101"/>
                <a:gd name="T3" fmla="*/ 16 h 16"/>
                <a:gd name="T4" fmla="*/ 0 w 101"/>
                <a:gd name="T5" fmla="*/ 0 h 16"/>
                <a:gd name="T6" fmla="*/ 101 w 101"/>
                <a:gd name="T7" fmla="*/ 0 h 16"/>
                <a:gd name="T8" fmla="*/ 101 w 101"/>
                <a:gd name="T9" fmla="*/ 16 h 16"/>
              </a:gdLst>
              <a:ahLst/>
              <a:cxnLst>
                <a:cxn ang="0">
                  <a:pos x="T0" y="T1"/>
                </a:cxn>
                <a:cxn ang="0">
                  <a:pos x="T2" y="T3"/>
                </a:cxn>
                <a:cxn ang="0">
                  <a:pos x="T4" y="T5"/>
                </a:cxn>
                <a:cxn ang="0">
                  <a:pos x="T6" y="T7"/>
                </a:cxn>
                <a:cxn ang="0">
                  <a:pos x="T8" y="T9"/>
                </a:cxn>
              </a:cxnLst>
              <a:rect l="0" t="0" r="r" b="b"/>
              <a:pathLst>
                <a:path w="101" h="16">
                  <a:moveTo>
                    <a:pt x="101" y="16"/>
                  </a:moveTo>
                  <a:cubicBezTo>
                    <a:pt x="0" y="16"/>
                    <a:pt x="0" y="16"/>
                    <a:pt x="0" y="16"/>
                  </a:cubicBezTo>
                  <a:cubicBezTo>
                    <a:pt x="0" y="0"/>
                    <a:pt x="0" y="0"/>
                    <a:pt x="0" y="0"/>
                  </a:cubicBezTo>
                  <a:cubicBezTo>
                    <a:pt x="101" y="0"/>
                    <a:pt x="101" y="0"/>
                    <a:pt x="101" y="0"/>
                  </a:cubicBezTo>
                  <a:cubicBezTo>
                    <a:pt x="98" y="0"/>
                    <a:pt x="98" y="16"/>
                    <a:pt x="101" y="16"/>
                  </a:cubicBezTo>
                  <a:close/>
                </a:path>
              </a:pathLst>
            </a:custGeom>
            <a:solidFill>
              <a:srgbClr val="FFF0B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7" name="PA-îṧḻïďê"/>
            <p:cNvSpPr/>
            <p:nvPr>
              <p:custDataLst>
                <p:tags r:id="rId44"/>
              </p:custDataLst>
            </p:nvPr>
          </p:nvSpPr>
          <p:spPr bwMode="auto">
            <a:xfrm>
              <a:off x="4065588" y="4856163"/>
              <a:ext cx="185738" cy="271463"/>
            </a:xfrm>
            <a:prstGeom prst="ellipse">
              <a:avLst/>
            </a:prstGeom>
            <a:solidFill>
              <a:srgbClr val="FFF0B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8" name="PA-işľîďè"/>
            <p:cNvSpPr/>
            <p:nvPr>
              <p:custDataLst>
                <p:tags r:id="rId45"/>
              </p:custDataLst>
            </p:nvPr>
          </p:nvSpPr>
          <p:spPr bwMode="auto">
            <a:xfrm>
              <a:off x="4167188" y="5127626"/>
              <a:ext cx="1716088" cy="50800"/>
            </a:xfrm>
            <a:prstGeom prst="rect">
              <a:avLst/>
            </a:prstGeom>
            <a:solidFill>
              <a:srgbClr val="00647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39" name="PA-íşľíḍé"/>
            <p:cNvSpPr/>
            <p:nvPr>
              <p:custDataLst>
                <p:tags r:id="rId46"/>
              </p:custDataLst>
            </p:nvPr>
          </p:nvSpPr>
          <p:spPr bwMode="auto">
            <a:xfrm>
              <a:off x="4167188" y="4805363"/>
              <a:ext cx="1716088" cy="50800"/>
            </a:xfrm>
            <a:prstGeom prst="rect">
              <a:avLst/>
            </a:prstGeom>
            <a:solidFill>
              <a:srgbClr val="00647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40" name="PA-íśḷíďe"/>
            <p:cNvSpPr/>
            <p:nvPr>
              <p:custDataLst>
                <p:tags r:id="rId47"/>
              </p:custDataLst>
            </p:nvPr>
          </p:nvSpPr>
          <p:spPr bwMode="auto">
            <a:xfrm>
              <a:off x="4251325" y="4141788"/>
              <a:ext cx="1479550" cy="663575"/>
            </a:xfrm>
            <a:prstGeom prst="rect">
              <a:avLst/>
            </a:prstGeom>
            <a:solidFill>
              <a:srgbClr val="A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41" name="PA-ïśḷidè"/>
            <p:cNvSpPr/>
            <p:nvPr>
              <p:custDataLst>
                <p:tags r:id="rId48"/>
              </p:custDataLst>
            </p:nvPr>
          </p:nvSpPr>
          <p:spPr bwMode="auto">
            <a:xfrm>
              <a:off x="5611813" y="4141788"/>
              <a:ext cx="255588" cy="663575"/>
            </a:xfrm>
            <a:prstGeom prst="ellipse">
              <a:avLst/>
            </a:prstGeom>
            <a:solidFill>
              <a:srgbClr val="A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2" name="PA-ísļíḋe"/>
            <p:cNvSpPr/>
            <p:nvPr>
              <p:custDataLst>
                <p:tags r:id="rId49"/>
              </p:custDataLst>
            </p:nvPr>
          </p:nvSpPr>
          <p:spPr bwMode="auto">
            <a:xfrm>
              <a:off x="4251325" y="4176713"/>
              <a:ext cx="1479550" cy="593725"/>
            </a:xfrm>
            <a:prstGeom prst="rect">
              <a:avLst/>
            </a:prstGeom>
            <a:solidFill>
              <a:srgbClr val="FFF0B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43" name="PA-íṩḻîdè"/>
            <p:cNvSpPr/>
            <p:nvPr>
              <p:custDataLst>
                <p:tags r:id="rId50"/>
              </p:custDataLst>
            </p:nvPr>
          </p:nvSpPr>
          <p:spPr bwMode="auto">
            <a:xfrm>
              <a:off x="5662613" y="4176713"/>
              <a:ext cx="152400" cy="593725"/>
            </a:xfrm>
            <a:prstGeom prst="ellipse">
              <a:avLst/>
            </a:prstGeom>
            <a:solidFill>
              <a:srgbClr val="FFF0B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4" name="PA-is1îḓe"/>
            <p:cNvSpPr/>
            <p:nvPr>
              <p:custDataLst>
                <p:tags r:id="rId51"/>
              </p:custDataLst>
            </p:nvPr>
          </p:nvSpPr>
          <p:spPr bwMode="auto">
            <a:xfrm>
              <a:off x="4251325" y="4192588"/>
              <a:ext cx="1512888" cy="34925"/>
            </a:xfrm>
            <a:custGeom>
              <a:avLst/>
              <a:gdLst>
                <a:gd name="T0" fmla="*/ 0 w 89"/>
                <a:gd name="T1" fmla="*/ 1 h 2"/>
                <a:gd name="T2" fmla="*/ 14 w 89"/>
                <a:gd name="T3" fmla="*/ 1 h 2"/>
                <a:gd name="T4" fmla="*/ 28 w 89"/>
                <a:gd name="T5" fmla="*/ 1 h 2"/>
                <a:gd name="T6" fmla="*/ 44 w 89"/>
                <a:gd name="T7" fmla="*/ 0 h 2"/>
                <a:gd name="T8" fmla="*/ 61 w 89"/>
                <a:gd name="T9" fmla="*/ 1 h 2"/>
                <a:gd name="T10" fmla="*/ 75 w 89"/>
                <a:gd name="T11" fmla="*/ 1 h 2"/>
                <a:gd name="T12" fmla="*/ 89 w 89"/>
                <a:gd name="T13" fmla="*/ 1 h 2"/>
                <a:gd name="T14" fmla="*/ 75 w 89"/>
                <a:gd name="T15" fmla="*/ 2 h 2"/>
                <a:gd name="T16" fmla="*/ 61 w 89"/>
                <a:gd name="T17" fmla="*/ 2 h 2"/>
                <a:gd name="T18" fmla="*/ 44 w 89"/>
                <a:gd name="T19" fmla="*/ 2 h 2"/>
                <a:gd name="T20" fmla="*/ 28 w 89"/>
                <a:gd name="T21" fmla="*/ 2 h 2"/>
                <a:gd name="T22" fmla="*/ 14 w 89"/>
                <a:gd name="T23" fmla="*/ 2 h 2"/>
                <a:gd name="T24" fmla="*/ 0 w 89"/>
                <a:gd name="T25"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2">
                  <a:moveTo>
                    <a:pt x="0" y="1"/>
                  </a:moveTo>
                  <a:cubicBezTo>
                    <a:pt x="0" y="1"/>
                    <a:pt x="5" y="1"/>
                    <a:pt x="14" y="1"/>
                  </a:cubicBezTo>
                  <a:cubicBezTo>
                    <a:pt x="18" y="1"/>
                    <a:pt x="23" y="1"/>
                    <a:pt x="28" y="1"/>
                  </a:cubicBezTo>
                  <a:cubicBezTo>
                    <a:pt x="33" y="1"/>
                    <a:pt x="39" y="1"/>
                    <a:pt x="44" y="0"/>
                  </a:cubicBezTo>
                  <a:cubicBezTo>
                    <a:pt x="50" y="1"/>
                    <a:pt x="56" y="1"/>
                    <a:pt x="61" y="1"/>
                  </a:cubicBezTo>
                  <a:cubicBezTo>
                    <a:pt x="66" y="1"/>
                    <a:pt x="71" y="1"/>
                    <a:pt x="75" y="1"/>
                  </a:cubicBezTo>
                  <a:cubicBezTo>
                    <a:pt x="84" y="1"/>
                    <a:pt x="89" y="1"/>
                    <a:pt x="89" y="1"/>
                  </a:cubicBezTo>
                  <a:cubicBezTo>
                    <a:pt x="89" y="1"/>
                    <a:pt x="84" y="2"/>
                    <a:pt x="75" y="2"/>
                  </a:cubicBezTo>
                  <a:cubicBezTo>
                    <a:pt x="71" y="2"/>
                    <a:pt x="66" y="2"/>
                    <a:pt x="61" y="2"/>
                  </a:cubicBezTo>
                  <a:cubicBezTo>
                    <a:pt x="56" y="2"/>
                    <a:pt x="50" y="2"/>
                    <a:pt x="44" y="2"/>
                  </a:cubicBezTo>
                  <a:cubicBezTo>
                    <a:pt x="39" y="2"/>
                    <a:pt x="33" y="2"/>
                    <a:pt x="28" y="2"/>
                  </a:cubicBezTo>
                  <a:cubicBezTo>
                    <a:pt x="23" y="2"/>
                    <a:pt x="18" y="2"/>
                    <a:pt x="14" y="2"/>
                  </a:cubicBezTo>
                  <a:cubicBezTo>
                    <a:pt x="5" y="2"/>
                    <a:pt x="0" y="1"/>
                    <a:pt x="0" y="1"/>
                  </a:cubicBezTo>
                  <a:close/>
                </a:path>
              </a:pathLst>
            </a:custGeom>
            <a:solidFill>
              <a:srgbClr val="F0DCA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5" name="PA-ïṡḷíḓe"/>
            <p:cNvSpPr/>
            <p:nvPr>
              <p:custDataLst>
                <p:tags r:id="rId52"/>
              </p:custDataLst>
            </p:nvPr>
          </p:nvSpPr>
          <p:spPr bwMode="auto">
            <a:xfrm>
              <a:off x="4251325" y="4260851"/>
              <a:ext cx="1512888" cy="34925"/>
            </a:xfrm>
            <a:custGeom>
              <a:avLst/>
              <a:gdLst>
                <a:gd name="T0" fmla="*/ 0 w 89"/>
                <a:gd name="T1" fmla="*/ 1 h 2"/>
                <a:gd name="T2" fmla="*/ 14 w 89"/>
                <a:gd name="T3" fmla="*/ 1 h 2"/>
                <a:gd name="T4" fmla="*/ 28 w 89"/>
                <a:gd name="T5" fmla="*/ 0 h 2"/>
                <a:gd name="T6" fmla="*/ 44 w 89"/>
                <a:gd name="T7" fmla="*/ 0 h 2"/>
                <a:gd name="T8" fmla="*/ 61 w 89"/>
                <a:gd name="T9" fmla="*/ 0 h 2"/>
                <a:gd name="T10" fmla="*/ 75 w 89"/>
                <a:gd name="T11" fmla="*/ 1 h 2"/>
                <a:gd name="T12" fmla="*/ 89 w 89"/>
                <a:gd name="T13" fmla="*/ 1 h 2"/>
                <a:gd name="T14" fmla="*/ 75 w 89"/>
                <a:gd name="T15" fmla="*/ 2 h 2"/>
                <a:gd name="T16" fmla="*/ 61 w 89"/>
                <a:gd name="T17" fmla="*/ 2 h 2"/>
                <a:gd name="T18" fmla="*/ 44 w 89"/>
                <a:gd name="T19" fmla="*/ 2 h 2"/>
                <a:gd name="T20" fmla="*/ 28 w 89"/>
                <a:gd name="T21" fmla="*/ 2 h 2"/>
                <a:gd name="T22" fmla="*/ 14 w 89"/>
                <a:gd name="T23" fmla="*/ 2 h 2"/>
                <a:gd name="T24" fmla="*/ 0 w 89"/>
                <a:gd name="T25"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2">
                  <a:moveTo>
                    <a:pt x="0" y="1"/>
                  </a:moveTo>
                  <a:cubicBezTo>
                    <a:pt x="0" y="1"/>
                    <a:pt x="5" y="1"/>
                    <a:pt x="14" y="1"/>
                  </a:cubicBezTo>
                  <a:cubicBezTo>
                    <a:pt x="18" y="1"/>
                    <a:pt x="23" y="0"/>
                    <a:pt x="28" y="0"/>
                  </a:cubicBezTo>
                  <a:cubicBezTo>
                    <a:pt x="33" y="0"/>
                    <a:pt x="39" y="0"/>
                    <a:pt x="44" y="0"/>
                  </a:cubicBezTo>
                  <a:cubicBezTo>
                    <a:pt x="50" y="0"/>
                    <a:pt x="56" y="0"/>
                    <a:pt x="61" y="0"/>
                  </a:cubicBezTo>
                  <a:cubicBezTo>
                    <a:pt x="66" y="0"/>
                    <a:pt x="71" y="1"/>
                    <a:pt x="75" y="1"/>
                  </a:cubicBezTo>
                  <a:cubicBezTo>
                    <a:pt x="84" y="1"/>
                    <a:pt x="89" y="1"/>
                    <a:pt x="89" y="1"/>
                  </a:cubicBezTo>
                  <a:cubicBezTo>
                    <a:pt x="89" y="1"/>
                    <a:pt x="84" y="1"/>
                    <a:pt x="75" y="2"/>
                  </a:cubicBezTo>
                  <a:cubicBezTo>
                    <a:pt x="71" y="2"/>
                    <a:pt x="66" y="2"/>
                    <a:pt x="61" y="2"/>
                  </a:cubicBezTo>
                  <a:cubicBezTo>
                    <a:pt x="56" y="2"/>
                    <a:pt x="50" y="2"/>
                    <a:pt x="44" y="2"/>
                  </a:cubicBezTo>
                  <a:cubicBezTo>
                    <a:pt x="39" y="2"/>
                    <a:pt x="33" y="2"/>
                    <a:pt x="28" y="2"/>
                  </a:cubicBezTo>
                  <a:cubicBezTo>
                    <a:pt x="23" y="2"/>
                    <a:pt x="18" y="2"/>
                    <a:pt x="14" y="2"/>
                  </a:cubicBezTo>
                  <a:cubicBezTo>
                    <a:pt x="5" y="1"/>
                    <a:pt x="0" y="1"/>
                    <a:pt x="0" y="1"/>
                  </a:cubicBezTo>
                  <a:close/>
                </a:path>
              </a:pathLst>
            </a:custGeom>
            <a:solidFill>
              <a:srgbClr val="F0DCA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6" name="PA-iṡḻîdé"/>
            <p:cNvSpPr/>
            <p:nvPr>
              <p:custDataLst>
                <p:tags r:id="rId53"/>
              </p:custDataLst>
            </p:nvPr>
          </p:nvSpPr>
          <p:spPr bwMode="auto">
            <a:xfrm>
              <a:off x="4251325" y="4329113"/>
              <a:ext cx="1512888" cy="33338"/>
            </a:xfrm>
            <a:custGeom>
              <a:avLst/>
              <a:gdLst>
                <a:gd name="T0" fmla="*/ 0 w 89"/>
                <a:gd name="T1" fmla="*/ 1 h 2"/>
                <a:gd name="T2" fmla="*/ 14 w 89"/>
                <a:gd name="T3" fmla="*/ 0 h 2"/>
                <a:gd name="T4" fmla="*/ 28 w 89"/>
                <a:gd name="T5" fmla="*/ 0 h 2"/>
                <a:gd name="T6" fmla="*/ 44 w 89"/>
                <a:gd name="T7" fmla="*/ 0 h 2"/>
                <a:gd name="T8" fmla="*/ 61 w 89"/>
                <a:gd name="T9" fmla="*/ 0 h 2"/>
                <a:gd name="T10" fmla="*/ 75 w 89"/>
                <a:gd name="T11" fmla="*/ 0 h 2"/>
                <a:gd name="T12" fmla="*/ 89 w 89"/>
                <a:gd name="T13" fmla="*/ 1 h 2"/>
                <a:gd name="T14" fmla="*/ 75 w 89"/>
                <a:gd name="T15" fmla="*/ 1 h 2"/>
                <a:gd name="T16" fmla="*/ 61 w 89"/>
                <a:gd name="T17" fmla="*/ 2 h 2"/>
                <a:gd name="T18" fmla="*/ 44 w 89"/>
                <a:gd name="T19" fmla="*/ 2 h 2"/>
                <a:gd name="T20" fmla="*/ 28 w 89"/>
                <a:gd name="T21" fmla="*/ 2 h 2"/>
                <a:gd name="T22" fmla="*/ 14 w 89"/>
                <a:gd name="T23" fmla="*/ 1 h 2"/>
                <a:gd name="T24" fmla="*/ 0 w 89"/>
                <a:gd name="T25"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2">
                  <a:moveTo>
                    <a:pt x="0" y="1"/>
                  </a:moveTo>
                  <a:cubicBezTo>
                    <a:pt x="0" y="1"/>
                    <a:pt x="5" y="1"/>
                    <a:pt x="14" y="0"/>
                  </a:cubicBezTo>
                  <a:cubicBezTo>
                    <a:pt x="18" y="0"/>
                    <a:pt x="23" y="0"/>
                    <a:pt x="28" y="0"/>
                  </a:cubicBezTo>
                  <a:cubicBezTo>
                    <a:pt x="33" y="0"/>
                    <a:pt x="39" y="0"/>
                    <a:pt x="44" y="0"/>
                  </a:cubicBezTo>
                  <a:cubicBezTo>
                    <a:pt x="50" y="0"/>
                    <a:pt x="56" y="0"/>
                    <a:pt x="61" y="0"/>
                  </a:cubicBezTo>
                  <a:cubicBezTo>
                    <a:pt x="66" y="0"/>
                    <a:pt x="71" y="0"/>
                    <a:pt x="75" y="0"/>
                  </a:cubicBezTo>
                  <a:cubicBezTo>
                    <a:pt x="84" y="1"/>
                    <a:pt x="89" y="1"/>
                    <a:pt x="89" y="1"/>
                  </a:cubicBezTo>
                  <a:cubicBezTo>
                    <a:pt x="89" y="1"/>
                    <a:pt x="84" y="1"/>
                    <a:pt x="75" y="1"/>
                  </a:cubicBezTo>
                  <a:cubicBezTo>
                    <a:pt x="71" y="2"/>
                    <a:pt x="66" y="2"/>
                    <a:pt x="61" y="2"/>
                  </a:cubicBezTo>
                  <a:cubicBezTo>
                    <a:pt x="56" y="2"/>
                    <a:pt x="50" y="2"/>
                    <a:pt x="44" y="2"/>
                  </a:cubicBezTo>
                  <a:cubicBezTo>
                    <a:pt x="39" y="2"/>
                    <a:pt x="33" y="2"/>
                    <a:pt x="28" y="2"/>
                  </a:cubicBezTo>
                  <a:cubicBezTo>
                    <a:pt x="23" y="2"/>
                    <a:pt x="18" y="1"/>
                    <a:pt x="14" y="1"/>
                  </a:cubicBezTo>
                  <a:cubicBezTo>
                    <a:pt x="5" y="1"/>
                    <a:pt x="0" y="1"/>
                    <a:pt x="0" y="1"/>
                  </a:cubicBezTo>
                  <a:close/>
                </a:path>
              </a:pathLst>
            </a:custGeom>
            <a:solidFill>
              <a:srgbClr val="F0DCA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7" name="PA-işḷidê"/>
            <p:cNvSpPr/>
            <p:nvPr>
              <p:custDataLst>
                <p:tags r:id="rId54"/>
              </p:custDataLst>
            </p:nvPr>
          </p:nvSpPr>
          <p:spPr bwMode="auto">
            <a:xfrm>
              <a:off x="4251325" y="4397376"/>
              <a:ext cx="1512888" cy="33338"/>
            </a:xfrm>
            <a:custGeom>
              <a:avLst/>
              <a:gdLst>
                <a:gd name="T0" fmla="*/ 0 w 89"/>
                <a:gd name="T1" fmla="*/ 1 h 2"/>
                <a:gd name="T2" fmla="*/ 14 w 89"/>
                <a:gd name="T3" fmla="*/ 0 h 2"/>
                <a:gd name="T4" fmla="*/ 28 w 89"/>
                <a:gd name="T5" fmla="*/ 0 h 2"/>
                <a:gd name="T6" fmla="*/ 44 w 89"/>
                <a:gd name="T7" fmla="*/ 0 h 2"/>
                <a:gd name="T8" fmla="*/ 61 w 89"/>
                <a:gd name="T9" fmla="*/ 0 h 2"/>
                <a:gd name="T10" fmla="*/ 75 w 89"/>
                <a:gd name="T11" fmla="*/ 0 h 2"/>
                <a:gd name="T12" fmla="*/ 89 w 89"/>
                <a:gd name="T13" fmla="*/ 1 h 2"/>
                <a:gd name="T14" fmla="*/ 75 w 89"/>
                <a:gd name="T15" fmla="*/ 1 h 2"/>
                <a:gd name="T16" fmla="*/ 61 w 89"/>
                <a:gd name="T17" fmla="*/ 1 h 2"/>
                <a:gd name="T18" fmla="*/ 44 w 89"/>
                <a:gd name="T19" fmla="*/ 2 h 2"/>
                <a:gd name="T20" fmla="*/ 28 w 89"/>
                <a:gd name="T21" fmla="*/ 1 h 2"/>
                <a:gd name="T22" fmla="*/ 14 w 89"/>
                <a:gd name="T23" fmla="*/ 1 h 2"/>
                <a:gd name="T24" fmla="*/ 0 w 89"/>
                <a:gd name="T25"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2">
                  <a:moveTo>
                    <a:pt x="0" y="1"/>
                  </a:moveTo>
                  <a:cubicBezTo>
                    <a:pt x="0" y="1"/>
                    <a:pt x="5" y="0"/>
                    <a:pt x="14" y="0"/>
                  </a:cubicBezTo>
                  <a:cubicBezTo>
                    <a:pt x="18" y="0"/>
                    <a:pt x="23" y="0"/>
                    <a:pt x="28" y="0"/>
                  </a:cubicBezTo>
                  <a:cubicBezTo>
                    <a:pt x="33" y="0"/>
                    <a:pt x="39" y="0"/>
                    <a:pt x="44" y="0"/>
                  </a:cubicBezTo>
                  <a:cubicBezTo>
                    <a:pt x="50" y="0"/>
                    <a:pt x="56" y="0"/>
                    <a:pt x="61" y="0"/>
                  </a:cubicBezTo>
                  <a:cubicBezTo>
                    <a:pt x="66" y="0"/>
                    <a:pt x="71" y="0"/>
                    <a:pt x="75" y="0"/>
                  </a:cubicBezTo>
                  <a:cubicBezTo>
                    <a:pt x="84" y="0"/>
                    <a:pt x="89" y="1"/>
                    <a:pt x="89" y="1"/>
                  </a:cubicBezTo>
                  <a:cubicBezTo>
                    <a:pt x="89" y="1"/>
                    <a:pt x="84" y="1"/>
                    <a:pt x="75" y="1"/>
                  </a:cubicBezTo>
                  <a:cubicBezTo>
                    <a:pt x="71" y="1"/>
                    <a:pt x="66" y="1"/>
                    <a:pt x="61" y="1"/>
                  </a:cubicBezTo>
                  <a:cubicBezTo>
                    <a:pt x="56" y="2"/>
                    <a:pt x="50" y="2"/>
                    <a:pt x="44" y="2"/>
                  </a:cubicBezTo>
                  <a:cubicBezTo>
                    <a:pt x="39" y="2"/>
                    <a:pt x="33" y="2"/>
                    <a:pt x="28" y="1"/>
                  </a:cubicBezTo>
                  <a:cubicBezTo>
                    <a:pt x="23" y="1"/>
                    <a:pt x="18" y="1"/>
                    <a:pt x="14" y="1"/>
                  </a:cubicBezTo>
                  <a:cubicBezTo>
                    <a:pt x="5" y="1"/>
                    <a:pt x="0" y="1"/>
                    <a:pt x="0" y="1"/>
                  </a:cubicBezTo>
                  <a:close/>
                </a:path>
              </a:pathLst>
            </a:custGeom>
            <a:solidFill>
              <a:srgbClr val="F0DCA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8" name="PA-ïşḷídê"/>
            <p:cNvSpPr/>
            <p:nvPr>
              <p:custDataLst>
                <p:tags r:id="rId55"/>
              </p:custDataLst>
            </p:nvPr>
          </p:nvSpPr>
          <p:spPr bwMode="auto">
            <a:xfrm>
              <a:off x="4251325" y="4465638"/>
              <a:ext cx="1512888" cy="15875"/>
            </a:xfrm>
            <a:custGeom>
              <a:avLst/>
              <a:gdLst>
                <a:gd name="T0" fmla="*/ 0 w 89"/>
                <a:gd name="T1" fmla="*/ 0 h 1"/>
                <a:gd name="T2" fmla="*/ 14 w 89"/>
                <a:gd name="T3" fmla="*/ 0 h 1"/>
                <a:gd name="T4" fmla="*/ 28 w 89"/>
                <a:gd name="T5" fmla="*/ 0 h 1"/>
                <a:gd name="T6" fmla="*/ 44 w 89"/>
                <a:gd name="T7" fmla="*/ 0 h 1"/>
                <a:gd name="T8" fmla="*/ 61 w 89"/>
                <a:gd name="T9" fmla="*/ 0 h 1"/>
                <a:gd name="T10" fmla="*/ 75 w 89"/>
                <a:gd name="T11" fmla="*/ 0 h 1"/>
                <a:gd name="T12" fmla="*/ 89 w 89"/>
                <a:gd name="T13" fmla="*/ 0 h 1"/>
                <a:gd name="T14" fmla="*/ 75 w 89"/>
                <a:gd name="T15" fmla="*/ 1 h 1"/>
                <a:gd name="T16" fmla="*/ 61 w 89"/>
                <a:gd name="T17" fmla="*/ 1 h 1"/>
                <a:gd name="T18" fmla="*/ 44 w 89"/>
                <a:gd name="T19" fmla="*/ 1 h 1"/>
                <a:gd name="T20" fmla="*/ 28 w 89"/>
                <a:gd name="T21" fmla="*/ 1 h 1"/>
                <a:gd name="T22" fmla="*/ 14 w 89"/>
                <a:gd name="T23" fmla="*/ 1 h 1"/>
                <a:gd name="T24" fmla="*/ 0 w 89"/>
                <a:gd name="T25"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1">
                  <a:moveTo>
                    <a:pt x="0" y="0"/>
                  </a:moveTo>
                  <a:cubicBezTo>
                    <a:pt x="0" y="0"/>
                    <a:pt x="5" y="0"/>
                    <a:pt x="14" y="0"/>
                  </a:cubicBezTo>
                  <a:cubicBezTo>
                    <a:pt x="18" y="0"/>
                    <a:pt x="23" y="0"/>
                    <a:pt x="28" y="0"/>
                  </a:cubicBezTo>
                  <a:cubicBezTo>
                    <a:pt x="33" y="0"/>
                    <a:pt x="39" y="0"/>
                    <a:pt x="44" y="0"/>
                  </a:cubicBezTo>
                  <a:cubicBezTo>
                    <a:pt x="50" y="0"/>
                    <a:pt x="56" y="0"/>
                    <a:pt x="61" y="0"/>
                  </a:cubicBezTo>
                  <a:cubicBezTo>
                    <a:pt x="66" y="0"/>
                    <a:pt x="71" y="0"/>
                    <a:pt x="75" y="0"/>
                  </a:cubicBezTo>
                  <a:cubicBezTo>
                    <a:pt x="84" y="0"/>
                    <a:pt x="89" y="0"/>
                    <a:pt x="89" y="0"/>
                  </a:cubicBezTo>
                  <a:cubicBezTo>
                    <a:pt x="89" y="0"/>
                    <a:pt x="84" y="1"/>
                    <a:pt x="75" y="1"/>
                  </a:cubicBezTo>
                  <a:cubicBezTo>
                    <a:pt x="71" y="1"/>
                    <a:pt x="66" y="1"/>
                    <a:pt x="61" y="1"/>
                  </a:cubicBezTo>
                  <a:cubicBezTo>
                    <a:pt x="56" y="1"/>
                    <a:pt x="50" y="1"/>
                    <a:pt x="44" y="1"/>
                  </a:cubicBezTo>
                  <a:cubicBezTo>
                    <a:pt x="39" y="1"/>
                    <a:pt x="33" y="1"/>
                    <a:pt x="28" y="1"/>
                  </a:cubicBezTo>
                  <a:cubicBezTo>
                    <a:pt x="23" y="1"/>
                    <a:pt x="18" y="1"/>
                    <a:pt x="14" y="1"/>
                  </a:cubicBezTo>
                  <a:cubicBezTo>
                    <a:pt x="5" y="1"/>
                    <a:pt x="0" y="0"/>
                    <a:pt x="0" y="0"/>
                  </a:cubicBezTo>
                  <a:close/>
                </a:path>
              </a:pathLst>
            </a:custGeom>
            <a:solidFill>
              <a:srgbClr val="F0DCA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9" name="PA-îŝlídê"/>
            <p:cNvSpPr/>
            <p:nvPr>
              <p:custDataLst>
                <p:tags r:id="rId56"/>
              </p:custDataLst>
            </p:nvPr>
          </p:nvSpPr>
          <p:spPr bwMode="auto">
            <a:xfrm>
              <a:off x="4251325" y="4516438"/>
              <a:ext cx="1512888" cy="33338"/>
            </a:xfrm>
            <a:custGeom>
              <a:avLst/>
              <a:gdLst>
                <a:gd name="T0" fmla="*/ 0 w 89"/>
                <a:gd name="T1" fmla="*/ 1 h 2"/>
                <a:gd name="T2" fmla="*/ 14 w 89"/>
                <a:gd name="T3" fmla="*/ 1 h 2"/>
                <a:gd name="T4" fmla="*/ 28 w 89"/>
                <a:gd name="T5" fmla="*/ 0 h 2"/>
                <a:gd name="T6" fmla="*/ 44 w 89"/>
                <a:gd name="T7" fmla="*/ 0 h 2"/>
                <a:gd name="T8" fmla="*/ 61 w 89"/>
                <a:gd name="T9" fmla="*/ 0 h 2"/>
                <a:gd name="T10" fmla="*/ 75 w 89"/>
                <a:gd name="T11" fmla="*/ 1 h 2"/>
                <a:gd name="T12" fmla="*/ 89 w 89"/>
                <a:gd name="T13" fmla="*/ 1 h 2"/>
                <a:gd name="T14" fmla="*/ 75 w 89"/>
                <a:gd name="T15" fmla="*/ 2 h 2"/>
                <a:gd name="T16" fmla="*/ 61 w 89"/>
                <a:gd name="T17" fmla="*/ 2 h 2"/>
                <a:gd name="T18" fmla="*/ 44 w 89"/>
                <a:gd name="T19" fmla="*/ 2 h 2"/>
                <a:gd name="T20" fmla="*/ 28 w 89"/>
                <a:gd name="T21" fmla="*/ 2 h 2"/>
                <a:gd name="T22" fmla="*/ 14 w 89"/>
                <a:gd name="T23" fmla="*/ 2 h 2"/>
                <a:gd name="T24" fmla="*/ 0 w 89"/>
                <a:gd name="T25"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2">
                  <a:moveTo>
                    <a:pt x="0" y="1"/>
                  </a:moveTo>
                  <a:cubicBezTo>
                    <a:pt x="0" y="1"/>
                    <a:pt x="5" y="1"/>
                    <a:pt x="14" y="1"/>
                  </a:cubicBezTo>
                  <a:cubicBezTo>
                    <a:pt x="18" y="1"/>
                    <a:pt x="23" y="1"/>
                    <a:pt x="28" y="0"/>
                  </a:cubicBezTo>
                  <a:cubicBezTo>
                    <a:pt x="33" y="0"/>
                    <a:pt x="39" y="0"/>
                    <a:pt x="44" y="0"/>
                  </a:cubicBezTo>
                  <a:cubicBezTo>
                    <a:pt x="50" y="0"/>
                    <a:pt x="56" y="0"/>
                    <a:pt x="61" y="0"/>
                  </a:cubicBezTo>
                  <a:cubicBezTo>
                    <a:pt x="66" y="1"/>
                    <a:pt x="71" y="1"/>
                    <a:pt x="75" y="1"/>
                  </a:cubicBezTo>
                  <a:cubicBezTo>
                    <a:pt x="84" y="1"/>
                    <a:pt x="89" y="1"/>
                    <a:pt x="89" y="1"/>
                  </a:cubicBezTo>
                  <a:cubicBezTo>
                    <a:pt x="89" y="1"/>
                    <a:pt x="84" y="2"/>
                    <a:pt x="75" y="2"/>
                  </a:cubicBezTo>
                  <a:cubicBezTo>
                    <a:pt x="71" y="2"/>
                    <a:pt x="66" y="2"/>
                    <a:pt x="61" y="2"/>
                  </a:cubicBezTo>
                  <a:cubicBezTo>
                    <a:pt x="56" y="2"/>
                    <a:pt x="50" y="2"/>
                    <a:pt x="44" y="2"/>
                  </a:cubicBezTo>
                  <a:cubicBezTo>
                    <a:pt x="39" y="2"/>
                    <a:pt x="33" y="2"/>
                    <a:pt x="28" y="2"/>
                  </a:cubicBezTo>
                  <a:cubicBezTo>
                    <a:pt x="23" y="2"/>
                    <a:pt x="18" y="2"/>
                    <a:pt x="14" y="2"/>
                  </a:cubicBezTo>
                  <a:cubicBezTo>
                    <a:pt x="5" y="2"/>
                    <a:pt x="0" y="1"/>
                    <a:pt x="0" y="1"/>
                  </a:cubicBezTo>
                  <a:close/>
                </a:path>
              </a:pathLst>
            </a:custGeom>
            <a:solidFill>
              <a:srgbClr val="F0DCA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0" name="PA-iśľîdê"/>
            <p:cNvSpPr/>
            <p:nvPr>
              <p:custDataLst>
                <p:tags r:id="rId57"/>
              </p:custDataLst>
            </p:nvPr>
          </p:nvSpPr>
          <p:spPr bwMode="auto">
            <a:xfrm>
              <a:off x="4251325" y="4583113"/>
              <a:ext cx="1512888" cy="34925"/>
            </a:xfrm>
            <a:custGeom>
              <a:avLst/>
              <a:gdLst>
                <a:gd name="T0" fmla="*/ 0 w 89"/>
                <a:gd name="T1" fmla="*/ 1 h 2"/>
                <a:gd name="T2" fmla="*/ 14 w 89"/>
                <a:gd name="T3" fmla="*/ 0 h 2"/>
                <a:gd name="T4" fmla="*/ 28 w 89"/>
                <a:gd name="T5" fmla="*/ 0 h 2"/>
                <a:gd name="T6" fmla="*/ 44 w 89"/>
                <a:gd name="T7" fmla="*/ 0 h 2"/>
                <a:gd name="T8" fmla="*/ 61 w 89"/>
                <a:gd name="T9" fmla="*/ 0 h 2"/>
                <a:gd name="T10" fmla="*/ 75 w 89"/>
                <a:gd name="T11" fmla="*/ 0 h 2"/>
                <a:gd name="T12" fmla="*/ 89 w 89"/>
                <a:gd name="T13" fmla="*/ 1 h 2"/>
                <a:gd name="T14" fmla="*/ 75 w 89"/>
                <a:gd name="T15" fmla="*/ 1 h 2"/>
                <a:gd name="T16" fmla="*/ 61 w 89"/>
                <a:gd name="T17" fmla="*/ 2 h 2"/>
                <a:gd name="T18" fmla="*/ 44 w 89"/>
                <a:gd name="T19" fmla="*/ 2 h 2"/>
                <a:gd name="T20" fmla="*/ 28 w 89"/>
                <a:gd name="T21" fmla="*/ 2 h 2"/>
                <a:gd name="T22" fmla="*/ 14 w 89"/>
                <a:gd name="T23" fmla="*/ 1 h 2"/>
                <a:gd name="T24" fmla="*/ 0 w 89"/>
                <a:gd name="T25"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2">
                  <a:moveTo>
                    <a:pt x="0" y="1"/>
                  </a:moveTo>
                  <a:cubicBezTo>
                    <a:pt x="0" y="1"/>
                    <a:pt x="5" y="1"/>
                    <a:pt x="14" y="0"/>
                  </a:cubicBezTo>
                  <a:cubicBezTo>
                    <a:pt x="18" y="0"/>
                    <a:pt x="23" y="0"/>
                    <a:pt x="28" y="0"/>
                  </a:cubicBezTo>
                  <a:cubicBezTo>
                    <a:pt x="33" y="0"/>
                    <a:pt x="39" y="0"/>
                    <a:pt x="44" y="0"/>
                  </a:cubicBezTo>
                  <a:cubicBezTo>
                    <a:pt x="50" y="0"/>
                    <a:pt x="56" y="0"/>
                    <a:pt x="61" y="0"/>
                  </a:cubicBezTo>
                  <a:cubicBezTo>
                    <a:pt x="66" y="0"/>
                    <a:pt x="71" y="0"/>
                    <a:pt x="75" y="0"/>
                  </a:cubicBezTo>
                  <a:cubicBezTo>
                    <a:pt x="84" y="1"/>
                    <a:pt x="89" y="1"/>
                    <a:pt x="89" y="1"/>
                  </a:cubicBezTo>
                  <a:cubicBezTo>
                    <a:pt x="89" y="1"/>
                    <a:pt x="84" y="1"/>
                    <a:pt x="75" y="1"/>
                  </a:cubicBezTo>
                  <a:cubicBezTo>
                    <a:pt x="71" y="2"/>
                    <a:pt x="66" y="2"/>
                    <a:pt x="61" y="2"/>
                  </a:cubicBezTo>
                  <a:cubicBezTo>
                    <a:pt x="56" y="2"/>
                    <a:pt x="50" y="2"/>
                    <a:pt x="44" y="2"/>
                  </a:cubicBezTo>
                  <a:cubicBezTo>
                    <a:pt x="39" y="2"/>
                    <a:pt x="33" y="2"/>
                    <a:pt x="28" y="2"/>
                  </a:cubicBezTo>
                  <a:cubicBezTo>
                    <a:pt x="23" y="2"/>
                    <a:pt x="18" y="2"/>
                    <a:pt x="14" y="1"/>
                  </a:cubicBezTo>
                  <a:cubicBezTo>
                    <a:pt x="5" y="1"/>
                    <a:pt x="0" y="1"/>
                    <a:pt x="0" y="1"/>
                  </a:cubicBezTo>
                  <a:close/>
                </a:path>
              </a:pathLst>
            </a:custGeom>
            <a:solidFill>
              <a:srgbClr val="F0DCA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1" name="PA-îsľíḋê"/>
            <p:cNvSpPr/>
            <p:nvPr>
              <p:custDataLst>
                <p:tags r:id="rId58"/>
              </p:custDataLst>
            </p:nvPr>
          </p:nvSpPr>
          <p:spPr bwMode="auto">
            <a:xfrm>
              <a:off x="4251325" y="4651376"/>
              <a:ext cx="1512888" cy="34925"/>
            </a:xfrm>
            <a:custGeom>
              <a:avLst/>
              <a:gdLst>
                <a:gd name="T0" fmla="*/ 0 w 89"/>
                <a:gd name="T1" fmla="*/ 1 h 2"/>
                <a:gd name="T2" fmla="*/ 14 w 89"/>
                <a:gd name="T3" fmla="*/ 0 h 2"/>
                <a:gd name="T4" fmla="*/ 28 w 89"/>
                <a:gd name="T5" fmla="*/ 0 h 2"/>
                <a:gd name="T6" fmla="*/ 44 w 89"/>
                <a:gd name="T7" fmla="*/ 0 h 2"/>
                <a:gd name="T8" fmla="*/ 61 w 89"/>
                <a:gd name="T9" fmla="*/ 0 h 2"/>
                <a:gd name="T10" fmla="*/ 75 w 89"/>
                <a:gd name="T11" fmla="*/ 0 h 2"/>
                <a:gd name="T12" fmla="*/ 89 w 89"/>
                <a:gd name="T13" fmla="*/ 1 h 2"/>
                <a:gd name="T14" fmla="*/ 75 w 89"/>
                <a:gd name="T15" fmla="*/ 1 h 2"/>
                <a:gd name="T16" fmla="*/ 61 w 89"/>
                <a:gd name="T17" fmla="*/ 2 h 2"/>
                <a:gd name="T18" fmla="*/ 44 w 89"/>
                <a:gd name="T19" fmla="*/ 2 h 2"/>
                <a:gd name="T20" fmla="*/ 28 w 89"/>
                <a:gd name="T21" fmla="*/ 2 h 2"/>
                <a:gd name="T22" fmla="*/ 14 w 89"/>
                <a:gd name="T23" fmla="*/ 1 h 2"/>
                <a:gd name="T24" fmla="*/ 0 w 89"/>
                <a:gd name="T25"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2">
                  <a:moveTo>
                    <a:pt x="0" y="1"/>
                  </a:moveTo>
                  <a:cubicBezTo>
                    <a:pt x="0" y="1"/>
                    <a:pt x="5" y="0"/>
                    <a:pt x="14" y="0"/>
                  </a:cubicBezTo>
                  <a:cubicBezTo>
                    <a:pt x="18" y="0"/>
                    <a:pt x="23" y="0"/>
                    <a:pt x="28" y="0"/>
                  </a:cubicBezTo>
                  <a:cubicBezTo>
                    <a:pt x="33" y="0"/>
                    <a:pt x="39" y="0"/>
                    <a:pt x="44" y="0"/>
                  </a:cubicBezTo>
                  <a:cubicBezTo>
                    <a:pt x="50" y="0"/>
                    <a:pt x="56" y="0"/>
                    <a:pt x="61" y="0"/>
                  </a:cubicBezTo>
                  <a:cubicBezTo>
                    <a:pt x="66" y="0"/>
                    <a:pt x="71" y="0"/>
                    <a:pt x="75" y="0"/>
                  </a:cubicBezTo>
                  <a:cubicBezTo>
                    <a:pt x="84" y="0"/>
                    <a:pt x="89" y="1"/>
                    <a:pt x="89" y="1"/>
                  </a:cubicBezTo>
                  <a:cubicBezTo>
                    <a:pt x="89" y="1"/>
                    <a:pt x="84" y="1"/>
                    <a:pt x="75" y="1"/>
                  </a:cubicBezTo>
                  <a:cubicBezTo>
                    <a:pt x="71" y="1"/>
                    <a:pt x="66" y="1"/>
                    <a:pt x="61" y="2"/>
                  </a:cubicBezTo>
                  <a:cubicBezTo>
                    <a:pt x="56" y="2"/>
                    <a:pt x="50" y="2"/>
                    <a:pt x="44" y="2"/>
                  </a:cubicBezTo>
                  <a:cubicBezTo>
                    <a:pt x="39" y="2"/>
                    <a:pt x="33" y="2"/>
                    <a:pt x="28" y="2"/>
                  </a:cubicBezTo>
                  <a:cubicBezTo>
                    <a:pt x="23" y="1"/>
                    <a:pt x="18" y="1"/>
                    <a:pt x="14" y="1"/>
                  </a:cubicBezTo>
                  <a:cubicBezTo>
                    <a:pt x="5" y="1"/>
                    <a:pt x="0" y="1"/>
                    <a:pt x="0" y="1"/>
                  </a:cubicBezTo>
                  <a:close/>
                </a:path>
              </a:pathLst>
            </a:custGeom>
            <a:solidFill>
              <a:srgbClr val="F0DCA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2" name="PA-iṣľiḑe"/>
            <p:cNvSpPr/>
            <p:nvPr>
              <p:custDataLst>
                <p:tags r:id="rId59"/>
              </p:custDataLst>
            </p:nvPr>
          </p:nvSpPr>
          <p:spPr bwMode="auto">
            <a:xfrm>
              <a:off x="4251325" y="4719638"/>
              <a:ext cx="1512888" cy="17463"/>
            </a:xfrm>
            <a:custGeom>
              <a:avLst/>
              <a:gdLst>
                <a:gd name="T0" fmla="*/ 0 w 89"/>
                <a:gd name="T1" fmla="*/ 1 h 1"/>
                <a:gd name="T2" fmla="*/ 14 w 89"/>
                <a:gd name="T3" fmla="*/ 0 h 1"/>
                <a:gd name="T4" fmla="*/ 28 w 89"/>
                <a:gd name="T5" fmla="*/ 0 h 1"/>
                <a:gd name="T6" fmla="*/ 44 w 89"/>
                <a:gd name="T7" fmla="*/ 0 h 1"/>
                <a:gd name="T8" fmla="*/ 61 w 89"/>
                <a:gd name="T9" fmla="*/ 0 h 1"/>
                <a:gd name="T10" fmla="*/ 75 w 89"/>
                <a:gd name="T11" fmla="*/ 0 h 1"/>
                <a:gd name="T12" fmla="*/ 89 w 89"/>
                <a:gd name="T13" fmla="*/ 1 h 1"/>
                <a:gd name="T14" fmla="*/ 75 w 89"/>
                <a:gd name="T15" fmla="*/ 1 h 1"/>
                <a:gd name="T16" fmla="*/ 61 w 89"/>
                <a:gd name="T17" fmla="*/ 1 h 1"/>
                <a:gd name="T18" fmla="*/ 44 w 89"/>
                <a:gd name="T19" fmla="*/ 1 h 1"/>
                <a:gd name="T20" fmla="*/ 28 w 89"/>
                <a:gd name="T21" fmla="*/ 1 h 1"/>
                <a:gd name="T22" fmla="*/ 14 w 89"/>
                <a:gd name="T23" fmla="*/ 1 h 1"/>
                <a:gd name="T24" fmla="*/ 0 w 89"/>
                <a:gd name="T25"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1">
                  <a:moveTo>
                    <a:pt x="0" y="1"/>
                  </a:moveTo>
                  <a:cubicBezTo>
                    <a:pt x="0" y="1"/>
                    <a:pt x="5" y="0"/>
                    <a:pt x="14" y="0"/>
                  </a:cubicBezTo>
                  <a:cubicBezTo>
                    <a:pt x="18" y="0"/>
                    <a:pt x="23" y="0"/>
                    <a:pt x="28" y="0"/>
                  </a:cubicBezTo>
                  <a:cubicBezTo>
                    <a:pt x="33" y="0"/>
                    <a:pt x="39" y="0"/>
                    <a:pt x="44" y="0"/>
                  </a:cubicBezTo>
                  <a:cubicBezTo>
                    <a:pt x="50" y="0"/>
                    <a:pt x="56" y="0"/>
                    <a:pt x="61" y="0"/>
                  </a:cubicBezTo>
                  <a:cubicBezTo>
                    <a:pt x="66" y="0"/>
                    <a:pt x="71" y="0"/>
                    <a:pt x="75" y="0"/>
                  </a:cubicBezTo>
                  <a:cubicBezTo>
                    <a:pt x="84" y="0"/>
                    <a:pt x="89" y="1"/>
                    <a:pt x="89" y="1"/>
                  </a:cubicBezTo>
                  <a:cubicBezTo>
                    <a:pt x="89" y="1"/>
                    <a:pt x="84" y="1"/>
                    <a:pt x="75" y="1"/>
                  </a:cubicBezTo>
                  <a:cubicBezTo>
                    <a:pt x="71" y="1"/>
                    <a:pt x="66" y="1"/>
                    <a:pt x="61" y="1"/>
                  </a:cubicBezTo>
                  <a:cubicBezTo>
                    <a:pt x="56" y="1"/>
                    <a:pt x="50" y="1"/>
                    <a:pt x="44" y="1"/>
                  </a:cubicBezTo>
                  <a:cubicBezTo>
                    <a:pt x="39" y="1"/>
                    <a:pt x="33" y="1"/>
                    <a:pt x="28" y="1"/>
                  </a:cubicBezTo>
                  <a:cubicBezTo>
                    <a:pt x="23" y="1"/>
                    <a:pt x="18" y="1"/>
                    <a:pt x="14" y="1"/>
                  </a:cubicBezTo>
                  <a:cubicBezTo>
                    <a:pt x="5" y="1"/>
                    <a:pt x="0" y="1"/>
                    <a:pt x="0" y="1"/>
                  </a:cubicBezTo>
                  <a:close/>
                </a:path>
              </a:pathLst>
            </a:custGeom>
            <a:solidFill>
              <a:srgbClr val="F0DCA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3" name="PA-îs1iḓê"/>
            <p:cNvSpPr/>
            <p:nvPr>
              <p:custDataLst>
                <p:tags r:id="rId60"/>
              </p:custDataLst>
            </p:nvPr>
          </p:nvSpPr>
          <p:spPr bwMode="auto">
            <a:xfrm>
              <a:off x="4795838" y="3819526"/>
              <a:ext cx="866775" cy="271463"/>
            </a:xfrm>
            <a:custGeom>
              <a:avLst/>
              <a:gdLst>
                <a:gd name="T0" fmla="*/ 51 w 51"/>
                <a:gd name="T1" fmla="*/ 16 h 16"/>
                <a:gd name="T2" fmla="*/ 0 w 51"/>
                <a:gd name="T3" fmla="*/ 16 h 16"/>
                <a:gd name="T4" fmla="*/ 0 w 51"/>
                <a:gd name="T5" fmla="*/ 0 h 16"/>
                <a:gd name="T6" fmla="*/ 51 w 51"/>
                <a:gd name="T7" fmla="*/ 0 h 16"/>
                <a:gd name="T8" fmla="*/ 51 w 51"/>
                <a:gd name="T9" fmla="*/ 16 h 16"/>
              </a:gdLst>
              <a:ahLst/>
              <a:cxnLst>
                <a:cxn ang="0">
                  <a:pos x="T0" y="T1"/>
                </a:cxn>
                <a:cxn ang="0">
                  <a:pos x="T2" y="T3"/>
                </a:cxn>
                <a:cxn ang="0">
                  <a:pos x="T4" y="T5"/>
                </a:cxn>
                <a:cxn ang="0">
                  <a:pos x="T6" y="T7"/>
                </a:cxn>
                <a:cxn ang="0">
                  <a:pos x="T8" y="T9"/>
                </a:cxn>
              </a:cxnLst>
              <a:rect l="0" t="0" r="r" b="b"/>
              <a:pathLst>
                <a:path w="51" h="16">
                  <a:moveTo>
                    <a:pt x="51" y="16"/>
                  </a:moveTo>
                  <a:cubicBezTo>
                    <a:pt x="0" y="16"/>
                    <a:pt x="0" y="16"/>
                    <a:pt x="0" y="16"/>
                  </a:cubicBezTo>
                  <a:cubicBezTo>
                    <a:pt x="0" y="0"/>
                    <a:pt x="0" y="0"/>
                    <a:pt x="0" y="0"/>
                  </a:cubicBezTo>
                  <a:cubicBezTo>
                    <a:pt x="51" y="0"/>
                    <a:pt x="51" y="0"/>
                    <a:pt x="51" y="0"/>
                  </a:cubicBezTo>
                  <a:cubicBezTo>
                    <a:pt x="49" y="0"/>
                    <a:pt x="49" y="16"/>
                    <a:pt x="51" y="16"/>
                  </a:cubicBezTo>
                  <a:close/>
                </a:path>
              </a:pathLst>
            </a:custGeom>
            <a:solidFill>
              <a:srgbClr val="FFF0B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4" name="PA-íṥlîḑê"/>
            <p:cNvSpPr/>
            <p:nvPr>
              <p:custDataLst>
                <p:tags r:id="rId61"/>
              </p:custDataLst>
            </p:nvPr>
          </p:nvSpPr>
          <p:spPr bwMode="auto">
            <a:xfrm>
              <a:off x="4659313" y="3819526"/>
              <a:ext cx="273050" cy="271463"/>
            </a:xfrm>
            <a:prstGeom prst="ellipse">
              <a:avLst/>
            </a:prstGeom>
            <a:solidFill>
              <a:srgbClr val="FFF0B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5" name="PA-ïṧliḑê"/>
            <p:cNvSpPr/>
            <p:nvPr>
              <p:custDataLst>
                <p:tags r:id="rId62"/>
              </p:custDataLst>
            </p:nvPr>
          </p:nvSpPr>
          <p:spPr bwMode="auto">
            <a:xfrm>
              <a:off x="3878263" y="3768726"/>
              <a:ext cx="390525" cy="373063"/>
            </a:xfrm>
            <a:prstGeom prst="ellipse">
              <a:avLst/>
            </a:prstGeom>
            <a:solidFill>
              <a:srgbClr val="0064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6" name="PA-iṡḻïḍê"/>
            <p:cNvSpPr/>
            <p:nvPr>
              <p:custDataLst>
                <p:tags r:id="rId63"/>
              </p:custDataLst>
            </p:nvPr>
          </p:nvSpPr>
          <p:spPr bwMode="auto">
            <a:xfrm>
              <a:off x="4065588" y="3768726"/>
              <a:ext cx="1597025" cy="373063"/>
            </a:xfrm>
            <a:custGeom>
              <a:avLst/>
              <a:gdLst>
                <a:gd name="T0" fmla="*/ 94 w 94"/>
                <a:gd name="T1" fmla="*/ 0 h 22"/>
                <a:gd name="T2" fmla="*/ 0 w 94"/>
                <a:gd name="T3" fmla="*/ 0 h 22"/>
                <a:gd name="T4" fmla="*/ 0 w 94"/>
                <a:gd name="T5" fmla="*/ 22 h 22"/>
                <a:gd name="T6" fmla="*/ 94 w 94"/>
                <a:gd name="T7" fmla="*/ 22 h 22"/>
                <a:gd name="T8" fmla="*/ 94 w 94"/>
                <a:gd name="T9" fmla="*/ 19 h 22"/>
                <a:gd name="T10" fmla="*/ 43 w 94"/>
                <a:gd name="T11" fmla="*/ 19 h 22"/>
                <a:gd name="T12" fmla="*/ 35 w 94"/>
                <a:gd name="T13" fmla="*/ 11 h 22"/>
                <a:gd name="T14" fmla="*/ 43 w 94"/>
                <a:gd name="T15" fmla="*/ 3 h 22"/>
                <a:gd name="T16" fmla="*/ 94 w 94"/>
                <a:gd name="T17" fmla="*/ 3 h 22"/>
                <a:gd name="T18" fmla="*/ 94 w 94"/>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22">
                  <a:moveTo>
                    <a:pt x="94" y="0"/>
                  </a:moveTo>
                  <a:cubicBezTo>
                    <a:pt x="0" y="0"/>
                    <a:pt x="0" y="0"/>
                    <a:pt x="0" y="0"/>
                  </a:cubicBezTo>
                  <a:cubicBezTo>
                    <a:pt x="0" y="22"/>
                    <a:pt x="0" y="22"/>
                    <a:pt x="0" y="22"/>
                  </a:cubicBezTo>
                  <a:cubicBezTo>
                    <a:pt x="94" y="22"/>
                    <a:pt x="94" y="22"/>
                    <a:pt x="94" y="22"/>
                  </a:cubicBezTo>
                  <a:cubicBezTo>
                    <a:pt x="94" y="19"/>
                    <a:pt x="94" y="19"/>
                    <a:pt x="94" y="19"/>
                  </a:cubicBezTo>
                  <a:cubicBezTo>
                    <a:pt x="43" y="19"/>
                    <a:pt x="43" y="19"/>
                    <a:pt x="43" y="19"/>
                  </a:cubicBezTo>
                  <a:cubicBezTo>
                    <a:pt x="39" y="19"/>
                    <a:pt x="35" y="15"/>
                    <a:pt x="35" y="11"/>
                  </a:cubicBezTo>
                  <a:cubicBezTo>
                    <a:pt x="35" y="6"/>
                    <a:pt x="39" y="3"/>
                    <a:pt x="43" y="3"/>
                  </a:cubicBezTo>
                  <a:cubicBezTo>
                    <a:pt x="94" y="3"/>
                    <a:pt x="94" y="3"/>
                    <a:pt x="94" y="3"/>
                  </a:cubicBezTo>
                  <a:lnTo>
                    <a:pt x="94" y="0"/>
                  </a:lnTo>
                  <a:close/>
                </a:path>
              </a:pathLst>
            </a:custGeom>
            <a:solidFill>
              <a:srgbClr val="0064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7" name="PA-íṡḷïḋè"/>
            <p:cNvSpPr/>
            <p:nvPr>
              <p:custDataLst>
                <p:tags r:id="rId64"/>
              </p:custDataLst>
            </p:nvPr>
          </p:nvSpPr>
          <p:spPr bwMode="auto">
            <a:xfrm>
              <a:off x="4014788" y="4805363"/>
              <a:ext cx="304800" cy="373063"/>
            </a:xfrm>
            <a:prstGeom prst="ellipse">
              <a:avLst/>
            </a:prstGeom>
            <a:solidFill>
              <a:srgbClr val="0064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8" name="PA-îṥ1iďê"/>
            <p:cNvSpPr/>
            <p:nvPr>
              <p:custDataLst>
                <p:tags r:id="rId65"/>
              </p:custDataLst>
            </p:nvPr>
          </p:nvSpPr>
          <p:spPr bwMode="auto">
            <a:xfrm>
              <a:off x="4167188" y="4856163"/>
              <a:ext cx="1716088" cy="271463"/>
            </a:xfrm>
            <a:custGeom>
              <a:avLst/>
              <a:gdLst>
                <a:gd name="T0" fmla="*/ 101 w 101"/>
                <a:gd name="T1" fmla="*/ 16 h 16"/>
                <a:gd name="T2" fmla="*/ 0 w 101"/>
                <a:gd name="T3" fmla="*/ 16 h 16"/>
                <a:gd name="T4" fmla="*/ 0 w 101"/>
                <a:gd name="T5" fmla="*/ 0 h 16"/>
                <a:gd name="T6" fmla="*/ 101 w 101"/>
                <a:gd name="T7" fmla="*/ 0 h 16"/>
                <a:gd name="T8" fmla="*/ 101 w 101"/>
                <a:gd name="T9" fmla="*/ 16 h 16"/>
              </a:gdLst>
              <a:ahLst/>
              <a:cxnLst>
                <a:cxn ang="0">
                  <a:pos x="T0" y="T1"/>
                </a:cxn>
                <a:cxn ang="0">
                  <a:pos x="T2" y="T3"/>
                </a:cxn>
                <a:cxn ang="0">
                  <a:pos x="T4" y="T5"/>
                </a:cxn>
                <a:cxn ang="0">
                  <a:pos x="T6" y="T7"/>
                </a:cxn>
                <a:cxn ang="0">
                  <a:pos x="T8" y="T9"/>
                </a:cxn>
              </a:cxnLst>
              <a:rect l="0" t="0" r="r" b="b"/>
              <a:pathLst>
                <a:path w="101" h="16">
                  <a:moveTo>
                    <a:pt x="101" y="16"/>
                  </a:moveTo>
                  <a:cubicBezTo>
                    <a:pt x="0" y="16"/>
                    <a:pt x="0" y="16"/>
                    <a:pt x="0" y="16"/>
                  </a:cubicBezTo>
                  <a:cubicBezTo>
                    <a:pt x="0" y="0"/>
                    <a:pt x="0" y="0"/>
                    <a:pt x="0" y="0"/>
                  </a:cubicBezTo>
                  <a:cubicBezTo>
                    <a:pt x="101" y="0"/>
                    <a:pt x="101" y="0"/>
                    <a:pt x="101" y="0"/>
                  </a:cubicBezTo>
                  <a:cubicBezTo>
                    <a:pt x="98" y="0"/>
                    <a:pt x="98" y="16"/>
                    <a:pt x="101" y="16"/>
                  </a:cubicBezTo>
                  <a:close/>
                </a:path>
              </a:pathLst>
            </a:custGeom>
            <a:solidFill>
              <a:srgbClr val="FFF0B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9" name="PA-ïšļîḍé"/>
            <p:cNvSpPr/>
            <p:nvPr>
              <p:custDataLst>
                <p:tags r:id="rId66"/>
              </p:custDataLst>
            </p:nvPr>
          </p:nvSpPr>
          <p:spPr bwMode="auto">
            <a:xfrm>
              <a:off x="4065588" y="4856163"/>
              <a:ext cx="185738" cy="271463"/>
            </a:xfrm>
            <a:prstGeom prst="ellipse">
              <a:avLst/>
            </a:prstGeom>
            <a:solidFill>
              <a:srgbClr val="FFF0B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0" name="PA-îšļíḑè"/>
            <p:cNvSpPr/>
            <p:nvPr>
              <p:custDataLst>
                <p:tags r:id="rId67"/>
              </p:custDataLst>
            </p:nvPr>
          </p:nvSpPr>
          <p:spPr bwMode="auto">
            <a:xfrm>
              <a:off x="4405313" y="3717926"/>
              <a:ext cx="1325563" cy="50800"/>
            </a:xfrm>
            <a:prstGeom prst="rect">
              <a:avLst/>
            </a:prstGeom>
            <a:solidFill>
              <a:srgbClr val="A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61" name="PA-íSḻîďè"/>
            <p:cNvSpPr/>
            <p:nvPr>
              <p:custDataLst>
                <p:tags r:id="rId68"/>
              </p:custDataLst>
            </p:nvPr>
          </p:nvSpPr>
          <p:spPr bwMode="auto">
            <a:xfrm>
              <a:off x="4405313" y="3479801"/>
              <a:ext cx="1325563" cy="33338"/>
            </a:xfrm>
            <a:prstGeom prst="rect">
              <a:avLst/>
            </a:prstGeom>
            <a:solidFill>
              <a:srgbClr val="A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62" name="PA-íṣļiďè"/>
            <p:cNvSpPr/>
            <p:nvPr>
              <p:custDataLst>
                <p:tags r:id="rId69"/>
              </p:custDataLst>
            </p:nvPr>
          </p:nvSpPr>
          <p:spPr bwMode="auto">
            <a:xfrm>
              <a:off x="5611813" y="3479801"/>
              <a:ext cx="238125" cy="288925"/>
            </a:xfrm>
            <a:prstGeom prst="ellipse">
              <a:avLst/>
            </a:prstGeom>
            <a:solidFill>
              <a:srgbClr val="A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3" name="PA-iślïde"/>
            <p:cNvSpPr/>
            <p:nvPr>
              <p:custDataLst>
                <p:tags r:id="rId70"/>
              </p:custDataLst>
            </p:nvPr>
          </p:nvSpPr>
          <p:spPr bwMode="auto">
            <a:xfrm>
              <a:off x="4405313" y="3513138"/>
              <a:ext cx="1325563" cy="204788"/>
            </a:xfrm>
            <a:custGeom>
              <a:avLst/>
              <a:gdLst>
                <a:gd name="T0" fmla="*/ 0 w 78"/>
                <a:gd name="T1" fmla="*/ 12 h 12"/>
                <a:gd name="T2" fmla="*/ 78 w 78"/>
                <a:gd name="T3" fmla="*/ 12 h 12"/>
                <a:gd name="T4" fmla="*/ 78 w 78"/>
                <a:gd name="T5" fmla="*/ 0 h 12"/>
                <a:gd name="T6" fmla="*/ 0 w 78"/>
                <a:gd name="T7" fmla="*/ 0 h 12"/>
                <a:gd name="T8" fmla="*/ 0 w 78"/>
                <a:gd name="T9" fmla="*/ 12 h 12"/>
              </a:gdLst>
              <a:ahLst/>
              <a:cxnLst>
                <a:cxn ang="0">
                  <a:pos x="T0" y="T1"/>
                </a:cxn>
                <a:cxn ang="0">
                  <a:pos x="T2" y="T3"/>
                </a:cxn>
                <a:cxn ang="0">
                  <a:pos x="T4" y="T5"/>
                </a:cxn>
                <a:cxn ang="0">
                  <a:pos x="T6" y="T7"/>
                </a:cxn>
                <a:cxn ang="0">
                  <a:pos x="T8" y="T9"/>
                </a:cxn>
              </a:cxnLst>
              <a:rect l="0" t="0" r="r" b="b"/>
              <a:pathLst>
                <a:path w="78" h="12">
                  <a:moveTo>
                    <a:pt x="0" y="12"/>
                  </a:moveTo>
                  <a:cubicBezTo>
                    <a:pt x="78" y="12"/>
                    <a:pt x="78" y="12"/>
                    <a:pt x="78" y="12"/>
                  </a:cubicBezTo>
                  <a:cubicBezTo>
                    <a:pt x="78" y="0"/>
                    <a:pt x="78" y="0"/>
                    <a:pt x="78" y="0"/>
                  </a:cubicBezTo>
                  <a:cubicBezTo>
                    <a:pt x="0" y="0"/>
                    <a:pt x="0" y="0"/>
                    <a:pt x="0" y="0"/>
                  </a:cubicBezTo>
                  <a:cubicBezTo>
                    <a:pt x="2" y="0"/>
                    <a:pt x="2" y="12"/>
                    <a:pt x="0" y="12"/>
                  </a:cubicBezTo>
                  <a:close/>
                </a:path>
              </a:pathLst>
            </a:custGeom>
            <a:solidFill>
              <a:srgbClr val="FFF0B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4" name="PA-ïṧḻíḋê"/>
            <p:cNvSpPr/>
            <p:nvPr>
              <p:custDataLst>
                <p:tags r:id="rId71"/>
              </p:custDataLst>
            </p:nvPr>
          </p:nvSpPr>
          <p:spPr bwMode="auto">
            <a:xfrm>
              <a:off x="5662613" y="3513138"/>
              <a:ext cx="136525" cy="204788"/>
            </a:xfrm>
            <a:prstGeom prst="ellipse">
              <a:avLst/>
            </a:prstGeom>
            <a:solidFill>
              <a:srgbClr val="FFF0B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5" name="PA-iṣḻíḍé"/>
            <p:cNvSpPr/>
            <p:nvPr>
              <p:custDataLst>
                <p:tags r:id="rId72"/>
              </p:custDataLst>
            </p:nvPr>
          </p:nvSpPr>
          <p:spPr bwMode="auto">
            <a:xfrm>
              <a:off x="3589338" y="5178426"/>
              <a:ext cx="544513" cy="527050"/>
            </a:xfrm>
            <a:prstGeom prst="ellipse">
              <a:avLst/>
            </a:prstGeom>
            <a:solidFill>
              <a:srgbClr val="A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6" name="PA-íšḻíḍè"/>
            <p:cNvSpPr/>
            <p:nvPr>
              <p:custDataLst>
                <p:tags r:id="rId73"/>
              </p:custDataLst>
            </p:nvPr>
          </p:nvSpPr>
          <p:spPr bwMode="auto">
            <a:xfrm>
              <a:off x="3860800" y="5178426"/>
              <a:ext cx="2192338" cy="527050"/>
            </a:xfrm>
            <a:custGeom>
              <a:avLst/>
              <a:gdLst>
                <a:gd name="T0" fmla="*/ 129 w 129"/>
                <a:gd name="T1" fmla="*/ 0 h 31"/>
                <a:gd name="T2" fmla="*/ 0 w 129"/>
                <a:gd name="T3" fmla="*/ 0 h 31"/>
                <a:gd name="T4" fmla="*/ 0 w 129"/>
                <a:gd name="T5" fmla="*/ 31 h 31"/>
                <a:gd name="T6" fmla="*/ 129 w 129"/>
                <a:gd name="T7" fmla="*/ 31 h 31"/>
                <a:gd name="T8" fmla="*/ 129 w 129"/>
                <a:gd name="T9" fmla="*/ 26 h 31"/>
                <a:gd name="T10" fmla="*/ 59 w 129"/>
                <a:gd name="T11" fmla="*/ 26 h 31"/>
                <a:gd name="T12" fmla="*/ 48 w 129"/>
                <a:gd name="T13" fmla="*/ 15 h 31"/>
                <a:gd name="T14" fmla="*/ 59 w 129"/>
                <a:gd name="T15" fmla="*/ 5 h 31"/>
                <a:gd name="T16" fmla="*/ 129 w 129"/>
                <a:gd name="T17" fmla="*/ 5 h 31"/>
                <a:gd name="T18" fmla="*/ 129 w 129"/>
                <a:gd name="T1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 h="31">
                  <a:moveTo>
                    <a:pt x="129" y="0"/>
                  </a:moveTo>
                  <a:cubicBezTo>
                    <a:pt x="0" y="0"/>
                    <a:pt x="0" y="0"/>
                    <a:pt x="0" y="0"/>
                  </a:cubicBezTo>
                  <a:cubicBezTo>
                    <a:pt x="0" y="31"/>
                    <a:pt x="0" y="31"/>
                    <a:pt x="0" y="31"/>
                  </a:cubicBezTo>
                  <a:cubicBezTo>
                    <a:pt x="129" y="31"/>
                    <a:pt x="129" y="31"/>
                    <a:pt x="129" y="31"/>
                  </a:cubicBezTo>
                  <a:cubicBezTo>
                    <a:pt x="129" y="26"/>
                    <a:pt x="129" y="26"/>
                    <a:pt x="129" y="26"/>
                  </a:cubicBezTo>
                  <a:cubicBezTo>
                    <a:pt x="59" y="26"/>
                    <a:pt x="59" y="26"/>
                    <a:pt x="59" y="26"/>
                  </a:cubicBezTo>
                  <a:cubicBezTo>
                    <a:pt x="53" y="26"/>
                    <a:pt x="48" y="21"/>
                    <a:pt x="48" y="15"/>
                  </a:cubicBezTo>
                  <a:cubicBezTo>
                    <a:pt x="48" y="9"/>
                    <a:pt x="53" y="5"/>
                    <a:pt x="59" y="5"/>
                  </a:cubicBezTo>
                  <a:cubicBezTo>
                    <a:pt x="129" y="5"/>
                    <a:pt x="129" y="5"/>
                    <a:pt x="129" y="5"/>
                  </a:cubicBezTo>
                  <a:lnTo>
                    <a:pt x="129" y="0"/>
                  </a:lnTo>
                  <a:close/>
                </a:path>
              </a:pathLst>
            </a:custGeom>
            <a:solidFill>
              <a:srgbClr val="A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7" name="PA-íSļïďè"/>
            <p:cNvSpPr/>
            <p:nvPr>
              <p:custDataLst>
                <p:tags r:id="rId74"/>
              </p:custDataLst>
            </p:nvPr>
          </p:nvSpPr>
          <p:spPr bwMode="auto">
            <a:xfrm>
              <a:off x="5764213" y="1543051"/>
              <a:ext cx="1631950" cy="781050"/>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68" name="PA-íŝḻíḍe"/>
            <p:cNvSpPr/>
            <p:nvPr>
              <p:custDataLst>
                <p:tags r:id="rId75"/>
              </p:custDataLst>
            </p:nvPr>
          </p:nvSpPr>
          <p:spPr bwMode="auto">
            <a:xfrm>
              <a:off x="6359525" y="4719638"/>
              <a:ext cx="2141538" cy="458788"/>
            </a:xfrm>
            <a:prstGeom prst="rect">
              <a:avLst/>
            </a:prstGeom>
            <a:solidFill>
              <a:srgbClr val="F05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69" name="PA-íŝḷíḑê"/>
            <p:cNvSpPr/>
            <p:nvPr>
              <p:custDataLst>
                <p:tags r:id="rId76"/>
              </p:custDataLst>
            </p:nvPr>
          </p:nvSpPr>
          <p:spPr bwMode="auto">
            <a:xfrm>
              <a:off x="6359525" y="4719638"/>
              <a:ext cx="2141538"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70" name="PA-î$ḷiḍè"/>
            <p:cNvSpPr/>
            <p:nvPr>
              <p:custDataLst>
                <p:tags r:id="rId77"/>
              </p:custDataLst>
            </p:nvPr>
          </p:nvSpPr>
          <p:spPr bwMode="auto">
            <a:xfrm>
              <a:off x="6699250" y="4686301"/>
              <a:ext cx="119063" cy="492125"/>
            </a:xfrm>
            <a:prstGeom prst="rect">
              <a:avLst/>
            </a:prstGeom>
            <a:solidFill>
              <a:srgbClr val="FF9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71" name="PA-íşliḑe"/>
            <p:cNvSpPr/>
            <p:nvPr>
              <p:custDataLst>
                <p:tags r:id="rId78"/>
              </p:custDataLst>
            </p:nvPr>
          </p:nvSpPr>
          <p:spPr bwMode="auto">
            <a:xfrm>
              <a:off x="6699250" y="4686301"/>
              <a:ext cx="11906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72" name="PA-íṧḻïḍe"/>
            <p:cNvSpPr/>
            <p:nvPr>
              <p:custDataLst>
                <p:tags r:id="rId79"/>
              </p:custDataLst>
            </p:nvPr>
          </p:nvSpPr>
          <p:spPr bwMode="auto">
            <a:xfrm>
              <a:off x="7175500" y="4838701"/>
              <a:ext cx="1173163" cy="220663"/>
            </a:xfrm>
            <a:prstGeom prst="rect">
              <a:avLst/>
            </a:prstGeom>
            <a:solidFill>
              <a:srgbClr val="FF9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73" name="PA-îsḻîďé"/>
            <p:cNvSpPr/>
            <p:nvPr>
              <p:custDataLst>
                <p:tags r:id="rId80"/>
              </p:custDataLst>
            </p:nvPr>
          </p:nvSpPr>
          <p:spPr bwMode="auto">
            <a:xfrm>
              <a:off x="7175500" y="4838701"/>
              <a:ext cx="1173163"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74" name="PA-ïş1ïďé"/>
            <p:cNvSpPr/>
            <p:nvPr>
              <p:custDataLst>
                <p:tags r:id="rId81"/>
              </p:custDataLst>
            </p:nvPr>
          </p:nvSpPr>
          <p:spPr bwMode="auto">
            <a:xfrm>
              <a:off x="8501063" y="4957763"/>
              <a:ext cx="1588" cy="220663"/>
            </a:xfrm>
            <a:prstGeom prst="rect">
              <a:avLst/>
            </a:prstGeom>
            <a:solidFill>
              <a:srgbClr val="FACA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75" name="PA-ïšliḓè"/>
            <p:cNvSpPr/>
            <p:nvPr>
              <p:custDataLst>
                <p:tags r:id="rId82"/>
              </p:custDataLst>
            </p:nvPr>
          </p:nvSpPr>
          <p:spPr bwMode="auto">
            <a:xfrm>
              <a:off x="8501063" y="4957763"/>
              <a:ext cx="1588"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76" name="PA-î$ļiḍê"/>
            <p:cNvSpPr/>
            <p:nvPr>
              <p:custDataLst>
                <p:tags r:id="rId83"/>
              </p:custDataLst>
            </p:nvPr>
          </p:nvSpPr>
          <p:spPr bwMode="auto">
            <a:xfrm>
              <a:off x="6359525" y="4957763"/>
              <a:ext cx="2141538" cy="220663"/>
            </a:xfrm>
            <a:custGeom>
              <a:avLst/>
              <a:gdLst>
                <a:gd name="T0" fmla="*/ 214 w 1349"/>
                <a:gd name="T1" fmla="*/ 0 h 139"/>
                <a:gd name="T2" fmla="*/ 0 w 1349"/>
                <a:gd name="T3" fmla="*/ 0 h 139"/>
                <a:gd name="T4" fmla="*/ 0 w 1349"/>
                <a:gd name="T5" fmla="*/ 139 h 139"/>
                <a:gd name="T6" fmla="*/ 214 w 1349"/>
                <a:gd name="T7" fmla="*/ 139 h 139"/>
                <a:gd name="T8" fmla="*/ 214 w 1349"/>
                <a:gd name="T9" fmla="*/ 0 h 139"/>
                <a:gd name="T10" fmla="*/ 1349 w 1349"/>
                <a:gd name="T11" fmla="*/ 0 h 139"/>
                <a:gd name="T12" fmla="*/ 1253 w 1349"/>
                <a:gd name="T13" fmla="*/ 0 h 139"/>
                <a:gd name="T14" fmla="*/ 1253 w 1349"/>
                <a:gd name="T15" fmla="*/ 64 h 139"/>
                <a:gd name="T16" fmla="*/ 514 w 1349"/>
                <a:gd name="T17" fmla="*/ 64 h 139"/>
                <a:gd name="T18" fmla="*/ 514 w 1349"/>
                <a:gd name="T19" fmla="*/ 0 h 139"/>
                <a:gd name="T20" fmla="*/ 289 w 1349"/>
                <a:gd name="T21" fmla="*/ 0 h 139"/>
                <a:gd name="T22" fmla="*/ 289 w 1349"/>
                <a:gd name="T23" fmla="*/ 139 h 139"/>
                <a:gd name="T24" fmla="*/ 1349 w 1349"/>
                <a:gd name="T25" fmla="*/ 139 h 139"/>
                <a:gd name="T26" fmla="*/ 1349 w 1349"/>
                <a:gd name="T27"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49" h="139">
                  <a:moveTo>
                    <a:pt x="214" y="0"/>
                  </a:moveTo>
                  <a:lnTo>
                    <a:pt x="0" y="0"/>
                  </a:lnTo>
                  <a:lnTo>
                    <a:pt x="0" y="139"/>
                  </a:lnTo>
                  <a:lnTo>
                    <a:pt x="214" y="139"/>
                  </a:lnTo>
                  <a:lnTo>
                    <a:pt x="214" y="0"/>
                  </a:lnTo>
                  <a:close/>
                  <a:moveTo>
                    <a:pt x="1349" y="0"/>
                  </a:moveTo>
                  <a:lnTo>
                    <a:pt x="1253" y="0"/>
                  </a:lnTo>
                  <a:lnTo>
                    <a:pt x="1253" y="64"/>
                  </a:lnTo>
                  <a:lnTo>
                    <a:pt x="514" y="64"/>
                  </a:lnTo>
                  <a:lnTo>
                    <a:pt x="514" y="0"/>
                  </a:lnTo>
                  <a:lnTo>
                    <a:pt x="289" y="0"/>
                  </a:lnTo>
                  <a:lnTo>
                    <a:pt x="289" y="139"/>
                  </a:lnTo>
                  <a:lnTo>
                    <a:pt x="1349" y="139"/>
                  </a:lnTo>
                  <a:lnTo>
                    <a:pt x="1349" y="0"/>
                  </a:lnTo>
                  <a:close/>
                </a:path>
              </a:pathLst>
            </a:custGeom>
            <a:solidFill>
              <a:srgbClr val="F461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77" name="PA-iś1ïďé"/>
            <p:cNvSpPr/>
            <p:nvPr>
              <p:custDataLst>
                <p:tags r:id="rId84"/>
              </p:custDataLst>
            </p:nvPr>
          </p:nvSpPr>
          <p:spPr bwMode="auto">
            <a:xfrm>
              <a:off x="6359525" y="4957763"/>
              <a:ext cx="2141538" cy="220663"/>
            </a:xfrm>
            <a:custGeom>
              <a:avLst/>
              <a:gdLst>
                <a:gd name="T0" fmla="*/ 214 w 1349"/>
                <a:gd name="T1" fmla="*/ 0 h 139"/>
                <a:gd name="T2" fmla="*/ 0 w 1349"/>
                <a:gd name="T3" fmla="*/ 0 h 139"/>
                <a:gd name="T4" fmla="*/ 0 w 1349"/>
                <a:gd name="T5" fmla="*/ 139 h 139"/>
                <a:gd name="T6" fmla="*/ 214 w 1349"/>
                <a:gd name="T7" fmla="*/ 139 h 139"/>
                <a:gd name="T8" fmla="*/ 214 w 1349"/>
                <a:gd name="T9" fmla="*/ 0 h 139"/>
                <a:gd name="T10" fmla="*/ 1349 w 1349"/>
                <a:gd name="T11" fmla="*/ 0 h 139"/>
                <a:gd name="T12" fmla="*/ 1253 w 1349"/>
                <a:gd name="T13" fmla="*/ 0 h 139"/>
                <a:gd name="T14" fmla="*/ 1253 w 1349"/>
                <a:gd name="T15" fmla="*/ 64 h 139"/>
                <a:gd name="T16" fmla="*/ 514 w 1349"/>
                <a:gd name="T17" fmla="*/ 64 h 139"/>
                <a:gd name="T18" fmla="*/ 514 w 1349"/>
                <a:gd name="T19" fmla="*/ 0 h 139"/>
                <a:gd name="T20" fmla="*/ 289 w 1349"/>
                <a:gd name="T21" fmla="*/ 0 h 139"/>
                <a:gd name="T22" fmla="*/ 289 w 1349"/>
                <a:gd name="T23" fmla="*/ 139 h 139"/>
                <a:gd name="T24" fmla="*/ 1349 w 1349"/>
                <a:gd name="T25" fmla="*/ 139 h 139"/>
                <a:gd name="T26" fmla="*/ 1349 w 1349"/>
                <a:gd name="T27"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49" h="139">
                  <a:moveTo>
                    <a:pt x="214" y="0"/>
                  </a:moveTo>
                  <a:lnTo>
                    <a:pt x="0" y="0"/>
                  </a:lnTo>
                  <a:lnTo>
                    <a:pt x="0" y="139"/>
                  </a:lnTo>
                  <a:lnTo>
                    <a:pt x="214" y="139"/>
                  </a:lnTo>
                  <a:lnTo>
                    <a:pt x="214" y="0"/>
                  </a:lnTo>
                  <a:moveTo>
                    <a:pt x="1349" y="0"/>
                  </a:moveTo>
                  <a:lnTo>
                    <a:pt x="1253" y="0"/>
                  </a:lnTo>
                  <a:lnTo>
                    <a:pt x="1253" y="64"/>
                  </a:lnTo>
                  <a:lnTo>
                    <a:pt x="514" y="64"/>
                  </a:lnTo>
                  <a:lnTo>
                    <a:pt x="514" y="0"/>
                  </a:lnTo>
                  <a:lnTo>
                    <a:pt x="289" y="0"/>
                  </a:lnTo>
                  <a:lnTo>
                    <a:pt x="289" y="139"/>
                  </a:lnTo>
                  <a:lnTo>
                    <a:pt x="1349" y="139"/>
                  </a:lnTo>
                  <a:lnTo>
                    <a:pt x="134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78" name="PA-iṡľîďè"/>
            <p:cNvSpPr/>
            <p:nvPr>
              <p:custDataLst>
                <p:tags r:id="rId85"/>
              </p:custDataLst>
            </p:nvPr>
          </p:nvSpPr>
          <p:spPr bwMode="auto">
            <a:xfrm>
              <a:off x="6699250" y="4957763"/>
              <a:ext cx="119063" cy="220663"/>
            </a:xfrm>
            <a:prstGeom prst="rect">
              <a:avLst/>
            </a:prstGeom>
            <a:solidFill>
              <a:srgbClr val="FFA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79" name="PA-ïSliḍè"/>
            <p:cNvSpPr/>
            <p:nvPr>
              <p:custDataLst>
                <p:tags r:id="rId86"/>
              </p:custDataLst>
            </p:nvPr>
          </p:nvSpPr>
          <p:spPr bwMode="auto">
            <a:xfrm>
              <a:off x="6699250" y="4957763"/>
              <a:ext cx="119063"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80" name="PA-iṩ1îḋé"/>
            <p:cNvSpPr/>
            <p:nvPr>
              <p:custDataLst>
                <p:tags r:id="rId87"/>
              </p:custDataLst>
            </p:nvPr>
          </p:nvSpPr>
          <p:spPr bwMode="auto">
            <a:xfrm>
              <a:off x="7175500" y="4957763"/>
              <a:ext cx="1173163" cy="101600"/>
            </a:xfrm>
            <a:prstGeom prst="rect">
              <a:avLst/>
            </a:prstGeom>
            <a:solidFill>
              <a:srgbClr val="FFA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81" name="PA-ïṡ1îḍe"/>
            <p:cNvSpPr/>
            <p:nvPr>
              <p:custDataLst>
                <p:tags r:id="rId88"/>
              </p:custDataLst>
            </p:nvPr>
          </p:nvSpPr>
          <p:spPr bwMode="auto">
            <a:xfrm>
              <a:off x="7175500" y="4957763"/>
              <a:ext cx="1173163"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82" name="PA-íśḷiḍé"/>
            <p:cNvSpPr/>
            <p:nvPr>
              <p:custDataLst>
                <p:tags r:id="rId89"/>
              </p:custDataLst>
            </p:nvPr>
          </p:nvSpPr>
          <p:spPr bwMode="auto">
            <a:xfrm>
              <a:off x="6597650" y="4346576"/>
              <a:ext cx="1700213" cy="373063"/>
            </a:xfrm>
            <a:prstGeom prst="rect">
              <a:avLst/>
            </a:prstGeom>
            <a:solidFill>
              <a:srgbClr val="00647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83" name="PA-íš1îḑé"/>
            <p:cNvSpPr/>
            <p:nvPr>
              <p:custDataLst>
                <p:tags r:id="rId90"/>
              </p:custDataLst>
            </p:nvPr>
          </p:nvSpPr>
          <p:spPr bwMode="auto">
            <a:xfrm>
              <a:off x="6597650" y="4346576"/>
              <a:ext cx="1700213"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84" name="PA-í$ḻïḋé"/>
            <p:cNvSpPr/>
            <p:nvPr>
              <p:custDataLst>
                <p:tags r:id="rId91"/>
              </p:custDataLst>
            </p:nvPr>
          </p:nvSpPr>
          <p:spPr bwMode="auto">
            <a:xfrm>
              <a:off x="7583488" y="4413251"/>
              <a:ext cx="714375" cy="222250"/>
            </a:xfrm>
            <a:prstGeom prst="rect">
              <a:avLst/>
            </a:prstGeom>
            <a:solidFill>
              <a:srgbClr val="008CA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85" name="PA-iṡḷidê"/>
            <p:cNvSpPr/>
            <p:nvPr>
              <p:custDataLst>
                <p:tags r:id="rId92"/>
              </p:custDataLst>
            </p:nvPr>
          </p:nvSpPr>
          <p:spPr bwMode="auto">
            <a:xfrm>
              <a:off x="7583488" y="4413251"/>
              <a:ext cx="714375"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86" name="PA-ïṣ1ídé"/>
            <p:cNvSpPr/>
            <p:nvPr>
              <p:custDataLst>
                <p:tags r:id="rId93"/>
              </p:custDataLst>
            </p:nvPr>
          </p:nvSpPr>
          <p:spPr bwMode="auto">
            <a:xfrm>
              <a:off x="6597650" y="4346576"/>
              <a:ext cx="1700213" cy="169863"/>
            </a:xfrm>
            <a:custGeom>
              <a:avLst/>
              <a:gdLst>
                <a:gd name="T0" fmla="*/ 1071 w 1071"/>
                <a:gd name="T1" fmla="*/ 0 h 107"/>
                <a:gd name="T2" fmla="*/ 771 w 1071"/>
                <a:gd name="T3" fmla="*/ 0 h 107"/>
                <a:gd name="T4" fmla="*/ 0 w 1071"/>
                <a:gd name="T5" fmla="*/ 0 h 107"/>
                <a:gd name="T6" fmla="*/ 0 w 1071"/>
                <a:gd name="T7" fmla="*/ 107 h 107"/>
                <a:gd name="T8" fmla="*/ 621 w 1071"/>
                <a:gd name="T9" fmla="*/ 107 h 107"/>
                <a:gd name="T10" fmla="*/ 621 w 1071"/>
                <a:gd name="T11" fmla="*/ 42 h 107"/>
                <a:gd name="T12" fmla="*/ 1071 w 1071"/>
                <a:gd name="T13" fmla="*/ 42 h 107"/>
                <a:gd name="T14" fmla="*/ 1071 w 1071"/>
                <a:gd name="T15" fmla="*/ 0 h 1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1" h="107">
                  <a:moveTo>
                    <a:pt x="1071" y="0"/>
                  </a:moveTo>
                  <a:lnTo>
                    <a:pt x="771" y="0"/>
                  </a:lnTo>
                  <a:lnTo>
                    <a:pt x="0" y="0"/>
                  </a:lnTo>
                  <a:lnTo>
                    <a:pt x="0" y="107"/>
                  </a:lnTo>
                  <a:lnTo>
                    <a:pt x="621" y="107"/>
                  </a:lnTo>
                  <a:lnTo>
                    <a:pt x="621" y="42"/>
                  </a:lnTo>
                  <a:lnTo>
                    <a:pt x="1071" y="42"/>
                  </a:lnTo>
                  <a:lnTo>
                    <a:pt x="1071" y="0"/>
                  </a:lnTo>
                  <a:close/>
                </a:path>
              </a:pathLst>
            </a:custGeom>
            <a:solidFill>
              <a:srgbClr val="00708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87" name="PA-îŝḻídé"/>
            <p:cNvSpPr/>
            <p:nvPr>
              <p:custDataLst>
                <p:tags r:id="rId94"/>
              </p:custDataLst>
            </p:nvPr>
          </p:nvSpPr>
          <p:spPr bwMode="auto">
            <a:xfrm>
              <a:off x="6597650" y="4346576"/>
              <a:ext cx="1700213" cy="169863"/>
            </a:xfrm>
            <a:custGeom>
              <a:avLst/>
              <a:gdLst>
                <a:gd name="T0" fmla="*/ 1071 w 1071"/>
                <a:gd name="T1" fmla="*/ 0 h 107"/>
                <a:gd name="T2" fmla="*/ 771 w 1071"/>
                <a:gd name="T3" fmla="*/ 0 h 107"/>
                <a:gd name="T4" fmla="*/ 0 w 1071"/>
                <a:gd name="T5" fmla="*/ 0 h 107"/>
                <a:gd name="T6" fmla="*/ 0 w 1071"/>
                <a:gd name="T7" fmla="*/ 107 h 107"/>
                <a:gd name="T8" fmla="*/ 621 w 1071"/>
                <a:gd name="T9" fmla="*/ 107 h 107"/>
                <a:gd name="T10" fmla="*/ 621 w 1071"/>
                <a:gd name="T11" fmla="*/ 42 h 107"/>
                <a:gd name="T12" fmla="*/ 1071 w 1071"/>
                <a:gd name="T13" fmla="*/ 42 h 107"/>
                <a:gd name="T14" fmla="*/ 1071 w 1071"/>
                <a:gd name="T15" fmla="*/ 0 h 1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1" h="107">
                  <a:moveTo>
                    <a:pt x="1071" y="0"/>
                  </a:moveTo>
                  <a:lnTo>
                    <a:pt x="771" y="0"/>
                  </a:lnTo>
                  <a:lnTo>
                    <a:pt x="0" y="0"/>
                  </a:lnTo>
                  <a:lnTo>
                    <a:pt x="0" y="107"/>
                  </a:lnTo>
                  <a:lnTo>
                    <a:pt x="621" y="107"/>
                  </a:lnTo>
                  <a:lnTo>
                    <a:pt x="621" y="42"/>
                  </a:lnTo>
                  <a:lnTo>
                    <a:pt x="1071" y="42"/>
                  </a:lnTo>
                  <a:lnTo>
                    <a:pt x="107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88" name="PA-îṧļîḓé"/>
            <p:cNvSpPr/>
            <p:nvPr>
              <p:custDataLst>
                <p:tags r:id="rId95"/>
              </p:custDataLst>
            </p:nvPr>
          </p:nvSpPr>
          <p:spPr bwMode="auto">
            <a:xfrm>
              <a:off x="7583488" y="4413251"/>
              <a:ext cx="714375" cy="103188"/>
            </a:xfrm>
            <a:prstGeom prst="rect">
              <a:avLst/>
            </a:prstGeom>
            <a:solidFill>
              <a:srgbClr val="0095A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89" name="PA-íŝḷîḋe"/>
            <p:cNvSpPr/>
            <p:nvPr>
              <p:custDataLst>
                <p:tags r:id="rId96"/>
              </p:custDataLst>
            </p:nvPr>
          </p:nvSpPr>
          <p:spPr bwMode="auto">
            <a:xfrm>
              <a:off x="7583488" y="4413251"/>
              <a:ext cx="714375" cy="10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90" name="PA-ïş1íḍê"/>
            <p:cNvSpPr/>
            <p:nvPr>
              <p:custDataLst>
                <p:tags r:id="rId97"/>
              </p:custDataLst>
            </p:nvPr>
          </p:nvSpPr>
          <p:spPr bwMode="auto">
            <a:xfrm>
              <a:off x="7431088" y="5264151"/>
              <a:ext cx="1189038" cy="355600"/>
            </a:xfrm>
            <a:custGeom>
              <a:avLst/>
              <a:gdLst>
                <a:gd name="T0" fmla="*/ 70 w 70"/>
                <a:gd name="T1" fmla="*/ 21 h 21"/>
                <a:gd name="T2" fmla="*/ 0 w 70"/>
                <a:gd name="T3" fmla="*/ 21 h 21"/>
                <a:gd name="T4" fmla="*/ 0 w 70"/>
                <a:gd name="T5" fmla="*/ 0 h 21"/>
                <a:gd name="T6" fmla="*/ 70 w 70"/>
                <a:gd name="T7" fmla="*/ 0 h 21"/>
                <a:gd name="T8" fmla="*/ 70 w 70"/>
                <a:gd name="T9" fmla="*/ 21 h 21"/>
              </a:gdLst>
              <a:ahLst/>
              <a:cxnLst>
                <a:cxn ang="0">
                  <a:pos x="T0" y="T1"/>
                </a:cxn>
                <a:cxn ang="0">
                  <a:pos x="T2" y="T3"/>
                </a:cxn>
                <a:cxn ang="0">
                  <a:pos x="T4" y="T5"/>
                </a:cxn>
                <a:cxn ang="0">
                  <a:pos x="T6" y="T7"/>
                </a:cxn>
                <a:cxn ang="0">
                  <a:pos x="T8" y="T9"/>
                </a:cxn>
              </a:cxnLst>
              <a:rect l="0" t="0" r="r" b="b"/>
              <a:pathLst>
                <a:path w="70" h="21">
                  <a:moveTo>
                    <a:pt x="70" y="21"/>
                  </a:moveTo>
                  <a:cubicBezTo>
                    <a:pt x="0" y="21"/>
                    <a:pt x="0" y="21"/>
                    <a:pt x="0" y="21"/>
                  </a:cubicBezTo>
                  <a:cubicBezTo>
                    <a:pt x="0" y="0"/>
                    <a:pt x="0" y="0"/>
                    <a:pt x="0" y="0"/>
                  </a:cubicBezTo>
                  <a:cubicBezTo>
                    <a:pt x="70" y="0"/>
                    <a:pt x="70" y="0"/>
                    <a:pt x="70" y="0"/>
                  </a:cubicBezTo>
                  <a:cubicBezTo>
                    <a:pt x="66" y="0"/>
                    <a:pt x="66" y="21"/>
                    <a:pt x="70" y="21"/>
                  </a:cubicBezTo>
                  <a:close/>
                </a:path>
              </a:pathLst>
            </a:custGeom>
            <a:solidFill>
              <a:srgbClr val="FFF0B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91" name="PA-í$lïḋê"/>
            <p:cNvSpPr/>
            <p:nvPr>
              <p:custDataLst>
                <p:tags r:id="rId98"/>
              </p:custDataLst>
            </p:nvPr>
          </p:nvSpPr>
          <p:spPr bwMode="auto">
            <a:xfrm>
              <a:off x="7243763" y="5264151"/>
              <a:ext cx="373063" cy="355600"/>
            </a:xfrm>
            <a:prstGeom prst="ellipse">
              <a:avLst/>
            </a:prstGeom>
            <a:solidFill>
              <a:srgbClr val="FFF0B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92" name="PA-îsḷîďê"/>
            <p:cNvSpPr/>
            <p:nvPr>
              <p:custDataLst>
                <p:tags r:id="rId99"/>
              </p:custDataLst>
            </p:nvPr>
          </p:nvSpPr>
          <p:spPr bwMode="auto">
            <a:xfrm>
              <a:off x="6172200" y="5178426"/>
              <a:ext cx="527050" cy="527050"/>
            </a:xfrm>
            <a:prstGeom prst="ellipse">
              <a:avLst/>
            </a:prstGeom>
            <a:solidFill>
              <a:srgbClr val="41553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93" name="PA-îS1ídè"/>
            <p:cNvSpPr/>
            <p:nvPr>
              <p:custDataLst>
                <p:tags r:id="rId100"/>
              </p:custDataLst>
            </p:nvPr>
          </p:nvSpPr>
          <p:spPr bwMode="auto">
            <a:xfrm>
              <a:off x="6445250" y="5178426"/>
              <a:ext cx="2174875" cy="527050"/>
            </a:xfrm>
            <a:custGeom>
              <a:avLst/>
              <a:gdLst>
                <a:gd name="T0" fmla="*/ 128 w 128"/>
                <a:gd name="T1" fmla="*/ 0 h 31"/>
                <a:gd name="T2" fmla="*/ 0 w 128"/>
                <a:gd name="T3" fmla="*/ 0 h 31"/>
                <a:gd name="T4" fmla="*/ 0 w 128"/>
                <a:gd name="T5" fmla="*/ 31 h 31"/>
                <a:gd name="T6" fmla="*/ 128 w 128"/>
                <a:gd name="T7" fmla="*/ 31 h 31"/>
                <a:gd name="T8" fmla="*/ 128 w 128"/>
                <a:gd name="T9" fmla="*/ 26 h 31"/>
                <a:gd name="T10" fmla="*/ 58 w 128"/>
                <a:gd name="T11" fmla="*/ 26 h 31"/>
                <a:gd name="T12" fmla="*/ 47 w 128"/>
                <a:gd name="T13" fmla="*/ 16 h 31"/>
                <a:gd name="T14" fmla="*/ 58 w 128"/>
                <a:gd name="T15" fmla="*/ 5 h 31"/>
                <a:gd name="T16" fmla="*/ 128 w 128"/>
                <a:gd name="T17" fmla="*/ 5 h 31"/>
                <a:gd name="T18" fmla="*/ 128 w 128"/>
                <a:gd name="T1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31">
                  <a:moveTo>
                    <a:pt x="128" y="0"/>
                  </a:moveTo>
                  <a:cubicBezTo>
                    <a:pt x="0" y="0"/>
                    <a:pt x="0" y="0"/>
                    <a:pt x="0" y="0"/>
                  </a:cubicBezTo>
                  <a:cubicBezTo>
                    <a:pt x="0" y="31"/>
                    <a:pt x="0" y="31"/>
                    <a:pt x="0" y="31"/>
                  </a:cubicBezTo>
                  <a:cubicBezTo>
                    <a:pt x="128" y="31"/>
                    <a:pt x="128" y="31"/>
                    <a:pt x="128" y="31"/>
                  </a:cubicBezTo>
                  <a:cubicBezTo>
                    <a:pt x="128" y="26"/>
                    <a:pt x="128" y="26"/>
                    <a:pt x="128" y="26"/>
                  </a:cubicBezTo>
                  <a:cubicBezTo>
                    <a:pt x="58" y="26"/>
                    <a:pt x="58" y="26"/>
                    <a:pt x="58" y="26"/>
                  </a:cubicBezTo>
                  <a:cubicBezTo>
                    <a:pt x="52" y="26"/>
                    <a:pt x="47" y="22"/>
                    <a:pt x="47" y="16"/>
                  </a:cubicBezTo>
                  <a:cubicBezTo>
                    <a:pt x="47" y="10"/>
                    <a:pt x="52" y="5"/>
                    <a:pt x="58" y="5"/>
                  </a:cubicBezTo>
                  <a:cubicBezTo>
                    <a:pt x="128" y="5"/>
                    <a:pt x="128" y="5"/>
                    <a:pt x="128" y="5"/>
                  </a:cubicBezTo>
                  <a:lnTo>
                    <a:pt x="128" y="0"/>
                  </a:lnTo>
                  <a:close/>
                </a:path>
              </a:pathLst>
            </a:custGeom>
            <a:solidFill>
              <a:srgbClr val="41553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94" name="PA-iṩḷiďè"/>
            <p:cNvSpPr/>
            <p:nvPr>
              <p:custDataLst>
                <p:tags r:id="rId101"/>
              </p:custDataLst>
            </p:nvPr>
          </p:nvSpPr>
          <p:spPr bwMode="auto">
            <a:xfrm>
              <a:off x="7243763" y="3598863"/>
              <a:ext cx="849313" cy="747713"/>
            </a:xfrm>
            <a:custGeom>
              <a:avLst/>
              <a:gdLst>
                <a:gd name="T0" fmla="*/ 22 w 50"/>
                <a:gd name="T1" fmla="*/ 4 h 44"/>
                <a:gd name="T2" fmla="*/ 2 w 50"/>
                <a:gd name="T3" fmla="*/ 9 h 44"/>
                <a:gd name="T4" fmla="*/ 2 w 50"/>
                <a:gd name="T5" fmla="*/ 25 h 44"/>
                <a:gd name="T6" fmla="*/ 26 w 50"/>
                <a:gd name="T7" fmla="*/ 44 h 44"/>
                <a:gd name="T8" fmla="*/ 50 w 50"/>
                <a:gd name="T9" fmla="*/ 18 h 44"/>
                <a:gd name="T10" fmla="*/ 39 w 50"/>
                <a:gd name="T11" fmla="*/ 3 h 44"/>
                <a:gd name="T12" fmla="*/ 29 w 50"/>
                <a:gd name="T13" fmla="*/ 3 h 44"/>
                <a:gd name="T14" fmla="*/ 22 w 50"/>
                <a:gd name="T15" fmla="*/ 4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44">
                  <a:moveTo>
                    <a:pt x="22" y="4"/>
                  </a:moveTo>
                  <a:cubicBezTo>
                    <a:pt x="15" y="3"/>
                    <a:pt x="6" y="0"/>
                    <a:pt x="2" y="9"/>
                  </a:cubicBezTo>
                  <a:cubicBezTo>
                    <a:pt x="0" y="14"/>
                    <a:pt x="0" y="20"/>
                    <a:pt x="2" y="25"/>
                  </a:cubicBezTo>
                  <a:cubicBezTo>
                    <a:pt x="5" y="40"/>
                    <a:pt x="15" y="44"/>
                    <a:pt x="26" y="44"/>
                  </a:cubicBezTo>
                  <a:cubicBezTo>
                    <a:pt x="41" y="44"/>
                    <a:pt x="50" y="32"/>
                    <a:pt x="50" y="18"/>
                  </a:cubicBezTo>
                  <a:cubicBezTo>
                    <a:pt x="50" y="10"/>
                    <a:pt x="46" y="4"/>
                    <a:pt x="39" y="3"/>
                  </a:cubicBezTo>
                  <a:cubicBezTo>
                    <a:pt x="35" y="2"/>
                    <a:pt x="32" y="3"/>
                    <a:pt x="29" y="3"/>
                  </a:cubicBezTo>
                  <a:cubicBezTo>
                    <a:pt x="27" y="3"/>
                    <a:pt x="25" y="4"/>
                    <a:pt x="22" y="4"/>
                  </a:cubicBezTo>
                </a:path>
              </a:pathLst>
            </a:custGeom>
            <a:solidFill>
              <a:srgbClr val="FF4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95" name="PA-iśľiḑe"/>
            <p:cNvSpPr/>
            <p:nvPr>
              <p:custDataLst>
                <p:tags r:id="rId102"/>
              </p:custDataLst>
            </p:nvPr>
          </p:nvSpPr>
          <p:spPr bwMode="auto">
            <a:xfrm>
              <a:off x="7446963" y="3667126"/>
              <a:ext cx="357188" cy="84138"/>
            </a:xfrm>
            <a:custGeom>
              <a:avLst/>
              <a:gdLst>
                <a:gd name="T0" fmla="*/ 2 w 21"/>
                <a:gd name="T1" fmla="*/ 0 h 5"/>
                <a:gd name="T2" fmla="*/ 0 w 21"/>
                <a:gd name="T3" fmla="*/ 1 h 5"/>
                <a:gd name="T4" fmla="*/ 12 w 21"/>
                <a:gd name="T5" fmla="*/ 5 h 5"/>
                <a:gd name="T6" fmla="*/ 20 w 21"/>
                <a:gd name="T7" fmla="*/ 1 h 5"/>
                <a:gd name="T8" fmla="*/ 18 w 21"/>
                <a:gd name="T9" fmla="*/ 0 h 5"/>
                <a:gd name="T10" fmla="*/ 15 w 21"/>
                <a:gd name="T11" fmla="*/ 1 h 5"/>
                <a:gd name="T12" fmla="*/ 12 w 21"/>
                <a:gd name="T13" fmla="*/ 1 h 5"/>
                <a:gd name="T14" fmla="*/ 12 w 21"/>
                <a:gd name="T15" fmla="*/ 1 h 5"/>
                <a:gd name="T16" fmla="*/ 7 w 21"/>
                <a:gd name="T17" fmla="*/ 1 h 5"/>
                <a:gd name="T18" fmla="*/ 2 w 21"/>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5">
                  <a:moveTo>
                    <a:pt x="2" y="0"/>
                  </a:moveTo>
                  <a:cubicBezTo>
                    <a:pt x="1" y="0"/>
                    <a:pt x="0" y="0"/>
                    <a:pt x="0" y="1"/>
                  </a:cubicBezTo>
                  <a:cubicBezTo>
                    <a:pt x="0" y="2"/>
                    <a:pt x="5" y="5"/>
                    <a:pt x="12" y="5"/>
                  </a:cubicBezTo>
                  <a:cubicBezTo>
                    <a:pt x="18" y="5"/>
                    <a:pt x="21" y="2"/>
                    <a:pt x="20" y="1"/>
                  </a:cubicBezTo>
                  <a:cubicBezTo>
                    <a:pt x="19" y="0"/>
                    <a:pt x="19" y="0"/>
                    <a:pt x="18" y="0"/>
                  </a:cubicBezTo>
                  <a:cubicBezTo>
                    <a:pt x="17" y="0"/>
                    <a:pt x="16" y="1"/>
                    <a:pt x="15" y="1"/>
                  </a:cubicBezTo>
                  <a:cubicBezTo>
                    <a:pt x="14" y="1"/>
                    <a:pt x="14" y="1"/>
                    <a:pt x="12" y="1"/>
                  </a:cubicBezTo>
                  <a:cubicBezTo>
                    <a:pt x="12" y="1"/>
                    <a:pt x="12" y="1"/>
                    <a:pt x="12" y="1"/>
                  </a:cubicBezTo>
                  <a:cubicBezTo>
                    <a:pt x="10" y="1"/>
                    <a:pt x="9" y="1"/>
                    <a:pt x="7" y="1"/>
                  </a:cubicBezTo>
                  <a:cubicBezTo>
                    <a:pt x="6" y="1"/>
                    <a:pt x="4" y="0"/>
                    <a:pt x="2" y="0"/>
                  </a:cubicBezTo>
                </a:path>
              </a:pathLst>
            </a:custGeom>
            <a:solidFill>
              <a:srgbClr val="DA37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96" name="PA-íśliďê"/>
            <p:cNvSpPr/>
            <p:nvPr>
              <p:custDataLst>
                <p:tags r:id="rId103"/>
              </p:custDataLst>
            </p:nvPr>
          </p:nvSpPr>
          <p:spPr bwMode="auto">
            <a:xfrm>
              <a:off x="7616825" y="3513138"/>
              <a:ext cx="50800" cy="220663"/>
            </a:xfrm>
            <a:custGeom>
              <a:avLst/>
              <a:gdLst>
                <a:gd name="T0" fmla="*/ 2 w 3"/>
                <a:gd name="T1" fmla="*/ 3 h 13"/>
                <a:gd name="T2" fmla="*/ 1 w 3"/>
                <a:gd name="T3" fmla="*/ 8 h 13"/>
                <a:gd name="T4" fmla="*/ 2 w 3"/>
                <a:gd name="T5" fmla="*/ 13 h 13"/>
                <a:gd name="T6" fmla="*/ 0 w 3"/>
                <a:gd name="T7" fmla="*/ 13 h 13"/>
                <a:gd name="T8" fmla="*/ 0 w 3"/>
                <a:gd name="T9" fmla="*/ 1 h 13"/>
                <a:gd name="T10" fmla="*/ 2 w 3"/>
                <a:gd name="T11" fmla="*/ 0 h 13"/>
                <a:gd name="T12" fmla="*/ 2 w 3"/>
                <a:gd name="T13" fmla="*/ 3 h 13"/>
              </a:gdLst>
              <a:ahLst/>
              <a:cxnLst>
                <a:cxn ang="0">
                  <a:pos x="T0" y="T1"/>
                </a:cxn>
                <a:cxn ang="0">
                  <a:pos x="T2" y="T3"/>
                </a:cxn>
                <a:cxn ang="0">
                  <a:pos x="T4" y="T5"/>
                </a:cxn>
                <a:cxn ang="0">
                  <a:pos x="T6" y="T7"/>
                </a:cxn>
                <a:cxn ang="0">
                  <a:pos x="T8" y="T9"/>
                </a:cxn>
                <a:cxn ang="0">
                  <a:pos x="T10" y="T11"/>
                </a:cxn>
                <a:cxn ang="0">
                  <a:pos x="T12" y="T13"/>
                </a:cxn>
              </a:cxnLst>
              <a:rect l="0" t="0" r="r" b="b"/>
              <a:pathLst>
                <a:path w="3" h="13">
                  <a:moveTo>
                    <a:pt x="2" y="3"/>
                  </a:moveTo>
                  <a:cubicBezTo>
                    <a:pt x="2" y="5"/>
                    <a:pt x="2" y="6"/>
                    <a:pt x="1" y="8"/>
                  </a:cubicBezTo>
                  <a:cubicBezTo>
                    <a:pt x="1" y="10"/>
                    <a:pt x="2" y="11"/>
                    <a:pt x="2" y="13"/>
                  </a:cubicBezTo>
                  <a:cubicBezTo>
                    <a:pt x="1" y="13"/>
                    <a:pt x="1" y="13"/>
                    <a:pt x="0" y="13"/>
                  </a:cubicBezTo>
                  <a:cubicBezTo>
                    <a:pt x="0" y="9"/>
                    <a:pt x="0" y="5"/>
                    <a:pt x="0" y="1"/>
                  </a:cubicBezTo>
                  <a:cubicBezTo>
                    <a:pt x="0" y="0"/>
                    <a:pt x="1" y="0"/>
                    <a:pt x="2" y="0"/>
                  </a:cubicBezTo>
                  <a:cubicBezTo>
                    <a:pt x="3" y="1"/>
                    <a:pt x="3" y="2"/>
                    <a:pt x="2" y="3"/>
                  </a:cubicBezTo>
                  <a:close/>
                </a:path>
              </a:pathLst>
            </a:custGeom>
            <a:solidFill>
              <a:srgbClr val="7832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97" name="PA-íšļïdé"/>
            <p:cNvSpPr/>
            <p:nvPr>
              <p:custDataLst>
                <p:tags r:id="rId104"/>
              </p:custDataLst>
            </p:nvPr>
          </p:nvSpPr>
          <p:spPr bwMode="auto">
            <a:xfrm>
              <a:off x="7804150" y="3667126"/>
              <a:ext cx="204788" cy="134938"/>
            </a:xfrm>
            <a:custGeom>
              <a:avLst/>
              <a:gdLst>
                <a:gd name="T0" fmla="*/ 5 w 12"/>
                <a:gd name="T1" fmla="*/ 0 h 8"/>
                <a:gd name="T2" fmla="*/ 4 w 12"/>
                <a:gd name="T3" fmla="*/ 1 h 8"/>
                <a:gd name="T4" fmla="*/ 1 w 12"/>
                <a:gd name="T5" fmla="*/ 5 h 8"/>
                <a:gd name="T6" fmla="*/ 9 w 12"/>
                <a:gd name="T7" fmla="*/ 8 h 8"/>
                <a:gd name="T8" fmla="*/ 10 w 12"/>
                <a:gd name="T9" fmla="*/ 8 h 8"/>
                <a:gd name="T10" fmla="*/ 12 w 12"/>
                <a:gd name="T11" fmla="*/ 7 h 8"/>
                <a:gd name="T12" fmla="*/ 11 w 12"/>
                <a:gd name="T13" fmla="*/ 4 h 8"/>
                <a:gd name="T14" fmla="*/ 5 w 12"/>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8">
                  <a:moveTo>
                    <a:pt x="5" y="0"/>
                  </a:moveTo>
                  <a:cubicBezTo>
                    <a:pt x="5" y="0"/>
                    <a:pt x="4" y="0"/>
                    <a:pt x="4" y="1"/>
                  </a:cubicBezTo>
                  <a:cubicBezTo>
                    <a:pt x="3" y="3"/>
                    <a:pt x="0" y="3"/>
                    <a:pt x="1" y="5"/>
                  </a:cubicBezTo>
                  <a:cubicBezTo>
                    <a:pt x="2" y="6"/>
                    <a:pt x="7" y="7"/>
                    <a:pt x="9" y="8"/>
                  </a:cubicBezTo>
                  <a:cubicBezTo>
                    <a:pt x="9" y="8"/>
                    <a:pt x="10" y="8"/>
                    <a:pt x="10" y="8"/>
                  </a:cubicBezTo>
                  <a:cubicBezTo>
                    <a:pt x="11" y="8"/>
                    <a:pt x="12" y="8"/>
                    <a:pt x="12" y="7"/>
                  </a:cubicBezTo>
                  <a:cubicBezTo>
                    <a:pt x="12" y="6"/>
                    <a:pt x="12" y="5"/>
                    <a:pt x="11" y="4"/>
                  </a:cubicBezTo>
                  <a:cubicBezTo>
                    <a:pt x="10" y="2"/>
                    <a:pt x="7" y="0"/>
                    <a:pt x="5" y="0"/>
                  </a:cubicBezTo>
                </a:path>
              </a:pathLst>
            </a:custGeom>
            <a:solidFill>
              <a:srgbClr val="F4D7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98" name="PA-îṧḷïďe"/>
            <p:cNvSpPr/>
            <p:nvPr>
              <p:custDataLst>
                <p:tags r:id="rId105"/>
              </p:custDataLst>
            </p:nvPr>
          </p:nvSpPr>
          <p:spPr bwMode="auto">
            <a:xfrm>
              <a:off x="7821613" y="4159251"/>
              <a:ext cx="203200" cy="169863"/>
            </a:xfrm>
            <a:custGeom>
              <a:avLst/>
              <a:gdLst>
                <a:gd name="T0" fmla="*/ 12 w 12"/>
                <a:gd name="T1" fmla="*/ 0 h 10"/>
                <a:gd name="T2" fmla="*/ 12 w 12"/>
                <a:gd name="T3" fmla="*/ 0 h 10"/>
                <a:gd name="T4" fmla="*/ 0 w 12"/>
                <a:gd name="T5" fmla="*/ 10 h 10"/>
                <a:gd name="T6" fmla="*/ 0 w 12"/>
                <a:gd name="T7" fmla="*/ 10 h 10"/>
                <a:gd name="T8" fmla="*/ 12 w 12"/>
                <a:gd name="T9" fmla="*/ 0 h 10"/>
              </a:gdLst>
              <a:ahLst/>
              <a:cxnLst>
                <a:cxn ang="0">
                  <a:pos x="T0" y="T1"/>
                </a:cxn>
                <a:cxn ang="0">
                  <a:pos x="T2" y="T3"/>
                </a:cxn>
                <a:cxn ang="0">
                  <a:pos x="T4" y="T5"/>
                </a:cxn>
                <a:cxn ang="0">
                  <a:pos x="T6" y="T7"/>
                </a:cxn>
                <a:cxn ang="0">
                  <a:pos x="T8" y="T9"/>
                </a:cxn>
              </a:cxnLst>
              <a:rect l="0" t="0" r="r" b="b"/>
              <a:pathLst>
                <a:path w="12" h="10">
                  <a:moveTo>
                    <a:pt x="12" y="0"/>
                  </a:moveTo>
                  <a:cubicBezTo>
                    <a:pt x="12" y="0"/>
                    <a:pt x="12" y="0"/>
                    <a:pt x="12" y="0"/>
                  </a:cubicBezTo>
                  <a:cubicBezTo>
                    <a:pt x="9" y="5"/>
                    <a:pt x="5" y="8"/>
                    <a:pt x="0" y="10"/>
                  </a:cubicBezTo>
                  <a:cubicBezTo>
                    <a:pt x="0" y="10"/>
                    <a:pt x="0" y="10"/>
                    <a:pt x="0" y="10"/>
                  </a:cubicBezTo>
                  <a:cubicBezTo>
                    <a:pt x="5" y="8"/>
                    <a:pt x="9" y="5"/>
                    <a:pt x="12" y="0"/>
                  </a:cubicBezTo>
                </a:path>
              </a:pathLst>
            </a:custGeom>
            <a:solidFill>
              <a:srgbClr val="DADA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99" name="PA-ïṥḻîde"/>
            <p:cNvSpPr/>
            <p:nvPr>
              <p:custDataLst>
                <p:tags r:id="rId106"/>
              </p:custDataLst>
            </p:nvPr>
          </p:nvSpPr>
          <p:spPr bwMode="auto">
            <a:xfrm>
              <a:off x="7685088" y="4329113"/>
              <a:ext cx="136525" cy="17463"/>
            </a:xfrm>
            <a:custGeom>
              <a:avLst/>
              <a:gdLst>
                <a:gd name="T0" fmla="*/ 8 w 8"/>
                <a:gd name="T1" fmla="*/ 0 h 1"/>
                <a:gd name="T2" fmla="*/ 0 w 8"/>
                <a:gd name="T3" fmla="*/ 1 h 1"/>
                <a:gd name="T4" fmla="*/ 0 w 8"/>
                <a:gd name="T5" fmla="*/ 1 h 1"/>
                <a:gd name="T6" fmla="*/ 8 w 8"/>
                <a:gd name="T7" fmla="*/ 0 h 1"/>
                <a:gd name="T8" fmla="*/ 8 w 8"/>
                <a:gd name="T9" fmla="*/ 0 h 1"/>
              </a:gdLst>
              <a:ahLst/>
              <a:cxnLst>
                <a:cxn ang="0">
                  <a:pos x="T0" y="T1"/>
                </a:cxn>
                <a:cxn ang="0">
                  <a:pos x="T2" y="T3"/>
                </a:cxn>
                <a:cxn ang="0">
                  <a:pos x="T4" y="T5"/>
                </a:cxn>
                <a:cxn ang="0">
                  <a:pos x="T6" y="T7"/>
                </a:cxn>
                <a:cxn ang="0">
                  <a:pos x="T8" y="T9"/>
                </a:cxn>
              </a:cxnLst>
              <a:rect l="0" t="0" r="r" b="b"/>
              <a:pathLst>
                <a:path w="8" h="1">
                  <a:moveTo>
                    <a:pt x="8" y="0"/>
                  </a:moveTo>
                  <a:cubicBezTo>
                    <a:pt x="5" y="0"/>
                    <a:pt x="3" y="1"/>
                    <a:pt x="0" y="1"/>
                  </a:cubicBezTo>
                  <a:cubicBezTo>
                    <a:pt x="0" y="1"/>
                    <a:pt x="0" y="1"/>
                    <a:pt x="0" y="1"/>
                  </a:cubicBezTo>
                  <a:cubicBezTo>
                    <a:pt x="3" y="1"/>
                    <a:pt x="5" y="0"/>
                    <a:pt x="8" y="0"/>
                  </a:cubicBezTo>
                  <a:cubicBezTo>
                    <a:pt x="8" y="0"/>
                    <a:pt x="8" y="0"/>
                    <a:pt x="8" y="0"/>
                  </a:cubicBezTo>
                </a:path>
              </a:pathLst>
            </a:custGeom>
            <a:solidFill>
              <a:srgbClr val="2C2C2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00" name="PA-íSlïḑê"/>
            <p:cNvSpPr/>
            <p:nvPr>
              <p:custDataLst>
                <p:tags r:id="rId107"/>
              </p:custDataLst>
            </p:nvPr>
          </p:nvSpPr>
          <p:spPr bwMode="auto">
            <a:xfrm>
              <a:off x="7243763" y="3667126"/>
              <a:ext cx="781050" cy="679450"/>
            </a:xfrm>
            <a:custGeom>
              <a:avLst/>
              <a:gdLst>
                <a:gd name="T0" fmla="*/ 7 w 46"/>
                <a:gd name="T1" fmla="*/ 0 h 40"/>
                <a:gd name="T2" fmla="*/ 2 w 46"/>
                <a:gd name="T3" fmla="*/ 5 h 40"/>
                <a:gd name="T4" fmla="*/ 2 w 46"/>
                <a:gd name="T5" fmla="*/ 21 h 40"/>
                <a:gd name="T6" fmla="*/ 26 w 46"/>
                <a:gd name="T7" fmla="*/ 40 h 40"/>
                <a:gd name="T8" fmla="*/ 34 w 46"/>
                <a:gd name="T9" fmla="*/ 39 h 40"/>
                <a:gd name="T10" fmla="*/ 46 w 46"/>
                <a:gd name="T11" fmla="*/ 29 h 40"/>
                <a:gd name="T12" fmla="*/ 31 w 46"/>
                <a:gd name="T13" fmla="*/ 33 h 40"/>
                <a:gd name="T14" fmla="*/ 15 w 46"/>
                <a:gd name="T15" fmla="*/ 27 h 40"/>
                <a:gd name="T16" fmla="*/ 6 w 46"/>
                <a:gd name="T17" fmla="*/ 12 h 40"/>
                <a:gd name="T18" fmla="*/ 6 w 46"/>
                <a:gd name="T19" fmla="*/ 3 h 40"/>
                <a:gd name="T20" fmla="*/ 7 w 46"/>
                <a:gd name="T2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40">
                  <a:moveTo>
                    <a:pt x="7" y="0"/>
                  </a:moveTo>
                  <a:cubicBezTo>
                    <a:pt x="5" y="1"/>
                    <a:pt x="3" y="3"/>
                    <a:pt x="2" y="5"/>
                  </a:cubicBezTo>
                  <a:cubicBezTo>
                    <a:pt x="0" y="10"/>
                    <a:pt x="0" y="16"/>
                    <a:pt x="2" y="21"/>
                  </a:cubicBezTo>
                  <a:cubicBezTo>
                    <a:pt x="5" y="36"/>
                    <a:pt x="15" y="40"/>
                    <a:pt x="26" y="40"/>
                  </a:cubicBezTo>
                  <a:cubicBezTo>
                    <a:pt x="29" y="40"/>
                    <a:pt x="31" y="39"/>
                    <a:pt x="34" y="39"/>
                  </a:cubicBezTo>
                  <a:cubicBezTo>
                    <a:pt x="39" y="37"/>
                    <a:pt x="43" y="34"/>
                    <a:pt x="46" y="29"/>
                  </a:cubicBezTo>
                  <a:cubicBezTo>
                    <a:pt x="41" y="31"/>
                    <a:pt x="36" y="33"/>
                    <a:pt x="31" y="33"/>
                  </a:cubicBezTo>
                  <a:cubicBezTo>
                    <a:pt x="25" y="33"/>
                    <a:pt x="19" y="31"/>
                    <a:pt x="15" y="27"/>
                  </a:cubicBezTo>
                  <a:cubicBezTo>
                    <a:pt x="11" y="24"/>
                    <a:pt x="7" y="18"/>
                    <a:pt x="6" y="12"/>
                  </a:cubicBezTo>
                  <a:cubicBezTo>
                    <a:pt x="6" y="9"/>
                    <a:pt x="6" y="6"/>
                    <a:pt x="6" y="3"/>
                  </a:cubicBezTo>
                  <a:cubicBezTo>
                    <a:pt x="6" y="2"/>
                    <a:pt x="6" y="1"/>
                    <a:pt x="7" y="0"/>
                  </a:cubicBezTo>
                </a:path>
              </a:pathLst>
            </a:custGeom>
            <a:solidFill>
              <a:srgbClr val="DA37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01" name="PA-íṩļîdé"/>
            <p:cNvSpPr/>
            <p:nvPr>
              <p:custDataLst>
                <p:tags r:id="rId108"/>
              </p:custDataLst>
            </p:nvPr>
          </p:nvSpPr>
          <p:spPr bwMode="auto">
            <a:xfrm>
              <a:off x="5424488" y="1508126"/>
              <a:ext cx="50800" cy="527050"/>
            </a:xfrm>
            <a:prstGeom prst="rect">
              <a:avLst/>
            </a:prstGeom>
            <a:solidFill>
              <a:srgbClr val="1E324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02" name="PA-ïṥ1iďe"/>
            <p:cNvSpPr/>
            <p:nvPr>
              <p:custDataLst>
                <p:tags r:id="rId109"/>
              </p:custDataLst>
            </p:nvPr>
          </p:nvSpPr>
          <p:spPr bwMode="auto">
            <a:xfrm>
              <a:off x="5373688" y="2017713"/>
              <a:ext cx="152400" cy="153988"/>
            </a:xfrm>
            <a:prstGeom prst="ellipse">
              <a:avLst/>
            </a:prstGeom>
            <a:solidFill>
              <a:srgbClr val="FFC83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03" name="PA-ïṡľiḍe"/>
            <p:cNvSpPr/>
            <p:nvPr>
              <p:custDataLst>
                <p:tags r:id="rId110"/>
              </p:custDataLst>
            </p:nvPr>
          </p:nvSpPr>
          <p:spPr bwMode="auto">
            <a:xfrm>
              <a:off x="5305425" y="1117601"/>
              <a:ext cx="2532063" cy="782638"/>
            </a:xfrm>
            <a:custGeom>
              <a:avLst/>
              <a:gdLst>
                <a:gd name="T0" fmla="*/ 803 w 1595"/>
                <a:gd name="T1" fmla="*/ 493 h 493"/>
                <a:gd name="T2" fmla="*/ 1595 w 1595"/>
                <a:gd name="T3" fmla="*/ 246 h 493"/>
                <a:gd name="T4" fmla="*/ 803 w 1595"/>
                <a:gd name="T5" fmla="*/ 0 h 493"/>
                <a:gd name="T6" fmla="*/ 0 w 1595"/>
                <a:gd name="T7" fmla="*/ 246 h 493"/>
                <a:gd name="T8" fmla="*/ 803 w 1595"/>
                <a:gd name="T9" fmla="*/ 493 h 493"/>
              </a:gdLst>
              <a:ahLst/>
              <a:cxnLst>
                <a:cxn ang="0">
                  <a:pos x="T0" y="T1"/>
                </a:cxn>
                <a:cxn ang="0">
                  <a:pos x="T2" y="T3"/>
                </a:cxn>
                <a:cxn ang="0">
                  <a:pos x="T4" y="T5"/>
                </a:cxn>
                <a:cxn ang="0">
                  <a:pos x="T6" y="T7"/>
                </a:cxn>
                <a:cxn ang="0">
                  <a:pos x="T8" y="T9"/>
                </a:cxn>
              </a:cxnLst>
              <a:rect l="0" t="0" r="r" b="b"/>
              <a:pathLst>
                <a:path w="1595" h="493">
                  <a:moveTo>
                    <a:pt x="803" y="493"/>
                  </a:moveTo>
                  <a:lnTo>
                    <a:pt x="1595" y="246"/>
                  </a:lnTo>
                  <a:lnTo>
                    <a:pt x="803" y="0"/>
                  </a:lnTo>
                  <a:lnTo>
                    <a:pt x="0" y="246"/>
                  </a:lnTo>
                  <a:lnTo>
                    <a:pt x="803" y="493"/>
                  </a:lnTo>
                  <a:close/>
                </a:path>
              </a:pathLst>
            </a:custGeom>
            <a:solidFill>
              <a:srgbClr val="46464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grpSp>
      <p:sp>
        <p:nvSpPr>
          <p:cNvPr id="3" name="PA-文本框 61"/>
          <p:cNvSpPr txBox="1"/>
          <p:nvPr>
            <p:custDataLst>
              <p:tags r:id="rId111"/>
            </p:custDataLst>
          </p:nvPr>
        </p:nvSpPr>
        <p:spPr>
          <a:xfrm>
            <a:off x="543463" y="2573103"/>
            <a:ext cx="6005497" cy="400110"/>
          </a:xfrm>
          <a:prstGeom prst="rect">
            <a:avLst/>
          </a:prstGeom>
          <a:noFill/>
        </p:spPr>
        <p:txBody>
          <a:bodyPr wrap="square">
            <a:spAutoFit/>
          </a:bodyPr>
          <a:lstStyle/>
          <a:p>
            <a:r>
              <a:rPr lang="en-US" altLang="zh-CN" sz="2000" b="1" dirty="0">
                <a:solidFill>
                  <a:schemeClr val="tx1">
                    <a:lumMod val="85000"/>
                    <a:lumOff val="15000"/>
                  </a:schemeClr>
                </a:solidFill>
                <a:latin typeface="微软雅黑" panose="020B0503020204020204" charset="-122"/>
                <a:ea typeface="微软雅黑" panose="020B0503020204020204" charset="-122"/>
              </a:rPr>
              <a:t>2025</a:t>
            </a:r>
            <a:r>
              <a:rPr lang="zh-CN" altLang="en-US" sz="2000" b="1" dirty="0">
                <a:solidFill>
                  <a:schemeClr val="tx1">
                    <a:lumMod val="85000"/>
                    <a:lumOff val="15000"/>
                  </a:schemeClr>
                </a:solidFill>
                <a:latin typeface="微软雅黑" panose="020B0503020204020204" charset="-122"/>
                <a:ea typeface="微软雅黑" panose="020B0503020204020204" charset="-122"/>
              </a:rPr>
              <a:t>年国家社科基金</a:t>
            </a:r>
            <a:r>
              <a:rPr lang="zh-CN" altLang="en-US" sz="2000" b="1" dirty="0">
                <a:solidFill>
                  <a:srgbClr val="C0000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重大项目滚动资助</a:t>
            </a:r>
            <a:endParaRPr lang="zh-CN" altLang="en-US" sz="2000" b="1" dirty="0">
              <a:solidFill>
                <a:srgbClr val="C0000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sp>
        <p:nvSpPr>
          <p:cNvPr id="7" name="PA-文本框 61"/>
          <p:cNvSpPr txBox="1"/>
          <p:nvPr>
            <p:custDataLst>
              <p:tags r:id="rId112"/>
            </p:custDataLst>
          </p:nvPr>
        </p:nvSpPr>
        <p:spPr>
          <a:xfrm>
            <a:off x="477387" y="3912161"/>
            <a:ext cx="6005497" cy="400110"/>
          </a:xfrm>
          <a:prstGeom prst="rect">
            <a:avLst/>
          </a:prstGeom>
          <a:noFill/>
        </p:spPr>
        <p:txBody>
          <a:bodyPr wrap="square">
            <a:spAutoFit/>
          </a:bodyPr>
          <a:lstStyle/>
          <a:p>
            <a:r>
              <a:rPr lang="en-US" altLang="zh-CN" sz="2000" b="1" dirty="0">
                <a:solidFill>
                  <a:schemeClr val="tx1">
                    <a:lumMod val="85000"/>
                    <a:lumOff val="15000"/>
                  </a:schemeClr>
                </a:solidFill>
                <a:latin typeface="微软雅黑" panose="020B0503020204020204" charset="-122"/>
                <a:ea typeface="微软雅黑" panose="020B0503020204020204" charset="-122"/>
              </a:rPr>
              <a:t>2025</a:t>
            </a:r>
            <a:r>
              <a:rPr lang="zh-CN" altLang="en-US" sz="2000" b="1" dirty="0">
                <a:solidFill>
                  <a:schemeClr val="tx1">
                    <a:lumMod val="85000"/>
                    <a:lumOff val="15000"/>
                  </a:schemeClr>
                </a:solidFill>
                <a:latin typeface="微软雅黑" panose="020B0503020204020204" charset="-122"/>
                <a:ea typeface="微软雅黑" panose="020B0503020204020204" charset="-122"/>
              </a:rPr>
              <a:t>年国家社科基金</a:t>
            </a:r>
            <a:r>
              <a:rPr lang="zh-CN" altLang="en-US" sz="2000" b="1" dirty="0">
                <a:solidFill>
                  <a:srgbClr val="C0000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青年项目</a:t>
            </a:r>
            <a:endParaRPr lang="zh-CN" altLang="en-US" sz="2000" b="1" dirty="0">
              <a:solidFill>
                <a:srgbClr val="C0000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grpSp>
        <p:nvGrpSpPr>
          <p:cNvPr id="25" name="PA-组合 62"/>
          <p:cNvGrpSpPr/>
          <p:nvPr>
            <p:custDataLst>
              <p:tags r:id="rId113"/>
            </p:custDataLst>
          </p:nvPr>
        </p:nvGrpSpPr>
        <p:grpSpPr>
          <a:xfrm>
            <a:off x="406513" y="5690905"/>
            <a:ext cx="7124714" cy="664312"/>
            <a:chOff x="654894" y="2050313"/>
            <a:chExt cx="7136556" cy="664312"/>
          </a:xfrm>
        </p:grpSpPr>
        <p:sp>
          <p:nvSpPr>
            <p:cNvPr id="26" name="PA-圆角矩形 63"/>
            <p:cNvSpPr/>
            <p:nvPr>
              <p:custDataLst>
                <p:tags r:id="rId114"/>
              </p:custDataLst>
            </p:nvPr>
          </p:nvSpPr>
          <p:spPr>
            <a:xfrm>
              <a:off x="654894" y="2050313"/>
              <a:ext cx="7136556" cy="664312"/>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PA-圆角矩形 64"/>
            <p:cNvSpPr/>
            <p:nvPr>
              <p:custDataLst>
                <p:tags r:id="rId115"/>
              </p:custDataLst>
            </p:nvPr>
          </p:nvSpPr>
          <p:spPr>
            <a:xfrm>
              <a:off x="752129" y="2151612"/>
              <a:ext cx="1229071" cy="461715"/>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i="0" u="none" strike="noStrike" dirty="0">
                  <a:solidFill>
                    <a:srgbClr val="000000"/>
                  </a:solidFill>
                  <a:effectLst/>
                  <a:latin typeface="微软雅黑" panose="020B0503020204020204" charset="-122"/>
                  <a:ea typeface="微软雅黑" panose="020B0503020204020204" charset="-122"/>
                </a:rPr>
                <a:t> </a:t>
              </a:r>
              <a:endParaRPr lang="en-US" altLang="zh-CN" sz="1600" i="0" u="none" strike="noStrike" dirty="0">
                <a:solidFill>
                  <a:srgbClr val="000000"/>
                </a:solidFill>
                <a:effectLst/>
                <a:latin typeface="微软雅黑" panose="020B0503020204020204" charset="-122"/>
                <a:ea typeface="微软雅黑" panose="020B0503020204020204" charset="-122"/>
              </a:endParaRPr>
            </a:p>
          </p:txBody>
        </p:sp>
        <p:sp>
          <p:nvSpPr>
            <p:cNvPr id="28" name="PA-圆角矩形 65"/>
            <p:cNvSpPr/>
            <p:nvPr>
              <p:custDataLst>
                <p:tags r:id="rId116"/>
              </p:custDataLst>
            </p:nvPr>
          </p:nvSpPr>
          <p:spPr>
            <a:xfrm>
              <a:off x="2257079" y="2151612"/>
              <a:ext cx="5372446" cy="461715"/>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i="0" u="none" strike="noStrike" kern="1200" dirty="0">
                <a:solidFill>
                  <a:srgbClr val="000000"/>
                </a:solidFill>
                <a:effectLst/>
                <a:latin typeface="微软雅黑" panose="020B0503020204020204" charset="-122"/>
                <a:ea typeface="微软雅黑" panose="020B0503020204020204" charset="-122"/>
                <a:cs typeface="+mn-cs"/>
              </a:endParaRPr>
            </a:p>
          </p:txBody>
        </p:sp>
        <p:sp>
          <p:nvSpPr>
            <p:cNvPr id="29" name="PA-椭圆 66"/>
            <p:cNvSpPr/>
            <p:nvPr>
              <p:custDataLst>
                <p:tags r:id="rId117"/>
              </p:custDataLst>
            </p:nvPr>
          </p:nvSpPr>
          <p:spPr>
            <a:xfrm flipV="1">
              <a:off x="1853322" y="2355678"/>
              <a:ext cx="53583" cy="53583"/>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PA-椭圆 67"/>
            <p:cNvSpPr/>
            <p:nvPr>
              <p:custDataLst>
                <p:tags r:id="rId118"/>
              </p:custDataLst>
            </p:nvPr>
          </p:nvSpPr>
          <p:spPr>
            <a:xfrm flipV="1">
              <a:off x="2327667" y="2355678"/>
              <a:ext cx="53583" cy="53583"/>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1" name="PA-直接连接符 68"/>
            <p:cNvCxnSpPr>
              <a:stCxn id="29" idx="6"/>
              <a:endCxn id="30" idx="2"/>
            </p:cNvCxnSpPr>
            <p:nvPr>
              <p:custDataLst>
                <p:tags r:id="rId119"/>
              </p:custDataLst>
            </p:nvPr>
          </p:nvCxnSpPr>
          <p:spPr>
            <a:xfrm>
              <a:off x="1906905" y="2382469"/>
              <a:ext cx="420762"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32" name="PA-文本框 61"/>
          <p:cNvSpPr txBox="1"/>
          <p:nvPr>
            <p:custDataLst>
              <p:tags r:id="rId120"/>
            </p:custDataLst>
          </p:nvPr>
        </p:nvSpPr>
        <p:spPr>
          <a:xfrm>
            <a:off x="406513" y="5233614"/>
            <a:ext cx="6005497" cy="400110"/>
          </a:xfrm>
          <a:prstGeom prst="rect">
            <a:avLst/>
          </a:prstGeom>
          <a:noFill/>
        </p:spPr>
        <p:txBody>
          <a:bodyPr wrap="square">
            <a:spAutoFit/>
          </a:bodyPr>
          <a:lstStyle/>
          <a:p>
            <a:r>
              <a:rPr lang="en-US" altLang="zh-CN" sz="2000" b="1" dirty="0">
                <a:solidFill>
                  <a:schemeClr val="tx1">
                    <a:lumMod val="85000"/>
                    <a:lumOff val="15000"/>
                  </a:schemeClr>
                </a:solidFill>
                <a:latin typeface="微软雅黑" panose="020B0503020204020204" charset="-122"/>
                <a:ea typeface="微软雅黑" panose="020B0503020204020204" charset="-122"/>
              </a:rPr>
              <a:t>2025</a:t>
            </a:r>
            <a:r>
              <a:rPr lang="zh-CN" altLang="en-US" sz="2000" b="1" dirty="0">
                <a:solidFill>
                  <a:schemeClr val="tx1">
                    <a:lumMod val="85000"/>
                    <a:lumOff val="15000"/>
                  </a:schemeClr>
                </a:solidFill>
                <a:latin typeface="微软雅黑" panose="020B0503020204020204" charset="-122"/>
                <a:ea typeface="微软雅黑" panose="020B0503020204020204" charset="-122"/>
              </a:rPr>
              <a:t>年国家社科基金</a:t>
            </a:r>
            <a:r>
              <a:rPr lang="zh-CN" altLang="en-US" sz="2000" b="1" dirty="0">
                <a:solidFill>
                  <a:srgbClr val="C0000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优秀学术著作再版项目</a:t>
            </a:r>
            <a:endParaRPr lang="zh-CN" altLang="en-US" sz="2000" b="1" dirty="0">
              <a:solidFill>
                <a:srgbClr val="C0000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sp>
        <p:nvSpPr>
          <p:cNvPr id="35" name="矩形 34"/>
          <p:cNvSpPr/>
          <p:nvPr/>
        </p:nvSpPr>
        <p:spPr>
          <a:xfrm>
            <a:off x="627653" y="5802379"/>
            <a:ext cx="978634" cy="369332"/>
          </a:xfrm>
          <a:prstGeom prst="rect">
            <a:avLst/>
          </a:prstGeom>
        </p:spPr>
        <p:txBody>
          <a:bodyPr wrap="square">
            <a:spAutoFit/>
          </a:bodyPr>
          <a:lstStyle/>
          <a:p>
            <a:r>
              <a:rPr lang="zh-CN" altLang="en-US" dirty="0">
                <a:latin typeface="微软雅黑" panose="020B0503020204020204" charset="-122"/>
                <a:ea typeface="微软雅黑" panose="020B0503020204020204" charset="-122"/>
              </a:rPr>
              <a:t>张  冰</a:t>
            </a:r>
            <a:endParaRPr lang="zh-CN" altLang="en-US" dirty="0">
              <a:latin typeface="微软雅黑" panose="020B0503020204020204" charset="-122"/>
              <a:ea typeface="微软雅黑" panose="020B0503020204020204" charset="-122"/>
            </a:endParaRPr>
          </a:p>
        </p:txBody>
      </p:sp>
      <p:sp>
        <p:nvSpPr>
          <p:cNvPr id="77" name="文本框 76"/>
          <p:cNvSpPr txBox="1"/>
          <p:nvPr/>
        </p:nvSpPr>
        <p:spPr>
          <a:xfrm>
            <a:off x="2130280" y="1866955"/>
            <a:ext cx="6096000" cy="369332"/>
          </a:xfrm>
          <a:prstGeom prst="rect">
            <a:avLst/>
          </a:prstGeom>
          <a:noFill/>
        </p:spPr>
        <p:txBody>
          <a:bodyPr wrap="square">
            <a:spAutoFit/>
          </a:bodyPr>
          <a:lstStyle/>
          <a:p>
            <a:r>
              <a:rPr lang="zh-CN" altLang="en-US" dirty="0">
                <a:latin typeface="微软雅黑" panose="020B0503020204020204" charset="-122"/>
                <a:ea typeface="微软雅黑" panose="020B0503020204020204" charset="-122"/>
              </a:rPr>
              <a:t>世界古代文明图像文献的数字化整理与研究 </a:t>
            </a:r>
            <a:endParaRPr lang="zh-CN" altLang="en-US" dirty="0">
              <a:latin typeface="微软雅黑" panose="020B0503020204020204" charset="-122"/>
              <a:ea typeface="微软雅黑" panose="020B0503020204020204" charset="-122"/>
            </a:endParaRPr>
          </a:p>
        </p:txBody>
      </p:sp>
      <p:sp>
        <p:nvSpPr>
          <p:cNvPr id="79" name="文本框 78"/>
          <p:cNvSpPr txBox="1"/>
          <p:nvPr/>
        </p:nvSpPr>
        <p:spPr>
          <a:xfrm>
            <a:off x="2204588" y="3219112"/>
            <a:ext cx="6096000" cy="369332"/>
          </a:xfrm>
          <a:prstGeom prst="rect">
            <a:avLst/>
          </a:prstGeom>
          <a:noFill/>
        </p:spPr>
        <p:txBody>
          <a:bodyPr wrap="square">
            <a:spAutoFit/>
          </a:bodyPr>
          <a:lstStyle/>
          <a:p>
            <a:r>
              <a:rPr lang="zh-CN" altLang="en-US" dirty="0">
                <a:latin typeface="微软雅黑" panose="020B0503020204020204" charset="-122"/>
                <a:ea typeface="微软雅黑" panose="020B0503020204020204" charset="-122"/>
              </a:rPr>
              <a:t>世界诸文明在印度洋地区的交流交汇研究</a:t>
            </a:r>
            <a:endParaRPr lang="zh-CN" altLang="en-US" dirty="0">
              <a:latin typeface="微软雅黑" panose="020B0503020204020204" charset="-122"/>
              <a:ea typeface="微软雅黑" panose="020B0503020204020204" charset="-122"/>
            </a:endParaRPr>
          </a:p>
        </p:txBody>
      </p:sp>
      <p:sp>
        <p:nvSpPr>
          <p:cNvPr id="81" name="文本框 80"/>
          <p:cNvSpPr txBox="1"/>
          <p:nvPr/>
        </p:nvSpPr>
        <p:spPr>
          <a:xfrm>
            <a:off x="2194525" y="5838395"/>
            <a:ext cx="6096000" cy="369332"/>
          </a:xfrm>
          <a:prstGeom prst="rect">
            <a:avLst/>
          </a:prstGeom>
          <a:noFill/>
        </p:spPr>
        <p:txBody>
          <a:bodyPr wrap="square">
            <a:spAutoFit/>
          </a:bodyPr>
          <a:lstStyle/>
          <a:p>
            <a:r>
              <a:rPr lang="zh-CN" altLang="en-US" dirty="0">
                <a:latin typeface="微软雅黑" panose="020B0503020204020204" charset="-122"/>
                <a:ea typeface="微软雅黑" panose="020B0503020204020204" charset="-122"/>
              </a:rPr>
              <a:t>俄罗斯汉学家李福清研究 </a:t>
            </a:r>
            <a:endParaRPr lang="zh-CN" altLang="en-US" dirty="0">
              <a:latin typeface="微软雅黑" panose="020B0503020204020204" charset="-122"/>
              <a:ea typeface="微软雅黑" panose="020B0503020204020204" charset="-122"/>
            </a:endParaRPr>
          </a:p>
        </p:txBody>
      </p:sp>
      <p:sp>
        <p:nvSpPr>
          <p:cNvPr id="83" name="文本框 82"/>
          <p:cNvSpPr txBox="1"/>
          <p:nvPr/>
        </p:nvSpPr>
        <p:spPr>
          <a:xfrm>
            <a:off x="1982149" y="4563721"/>
            <a:ext cx="6096000" cy="369332"/>
          </a:xfrm>
          <a:prstGeom prst="rect">
            <a:avLst/>
          </a:prstGeom>
          <a:noFill/>
        </p:spPr>
        <p:txBody>
          <a:bodyPr wrap="square">
            <a:spAutoFit/>
          </a:bodyPr>
          <a:lstStyle/>
          <a:p>
            <a:r>
              <a:rPr lang="zh-CN" altLang="en-US" dirty="0">
                <a:latin typeface="微软雅黑" panose="020B0503020204020204" charset="-122"/>
                <a:ea typeface="微软雅黑" panose="020B0503020204020204" charset="-122"/>
              </a:rPr>
              <a:t>中美博弈背景下菲律宾政治中的制度性文化因素研究</a:t>
            </a:r>
            <a:endParaRPr lang="zh-CN" altLang="en-US" dirty="0">
              <a:latin typeface="微软雅黑" panose="020B0503020204020204" charset="-122"/>
              <a:ea typeface="微软雅黑" panose="020B0503020204020204" charset="-122"/>
            </a:endParaRPr>
          </a:p>
        </p:txBody>
      </p:sp>
      <p:sp>
        <p:nvSpPr>
          <p:cNvPr id="4" name="矩形 3"/>
          <p:cNvSpPr/>
          <p:nvPr/>
        </p:nvSpPr>
        <p:spPr>
          <a:xfrm>
            <a:off x="0" y="6548120"/>
            <a:ext cx="12190095" cy="309880"/>
          </a:xfrm>
          <a:prstGeom prst="rect">
            <a:avLst/>
          </a:prstGeom>
          <a:gradFill>
            <a:gsLst>
              <a:gs pos="81000">
                <a:srgbClr val="E26A46">
                  <a:alpha val="100000"/>
                </a:srgbClr>
              </a:gs>
              <a:gs pos="57000">
                <a:srgbClr val="C6341D"/>
              </a:gs>
              <a:gs pos="0">
                <a:srgbClr val="BE0A08"/>
              </a:gs>
              <a:gs pos="100000">
                <a:srgbClr val="F4D6A2">
                  <a:alpha val="100000"/>
                </a:srgbClr>
              </a:gs>
            </a:gsLst>
            <a:lin ang="0" scaled="1"/>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nvGrpSpPr>
          <p:cNvPr id="5" name="组合 4"/>
          <p:cNvGrpSpPr/>
          <p:nvPr/>
        </p:nvGrpSpPr>
        <p:grpSpPr>
          <a:xfrm>
            <a:off x="0" y="0"/>
            <a:ext cx="12289155" cy="1029335"/>
            <a:chOff x="0" y="-1615"/>
            <a:chExt cx="19353" cy="1621"/>
          </a:xfrm>
        </p:grpSpPr>
        <p:pic>
          <p:nvPicPr>
            <p:cNvPr id="11" name="图片 10" descr="40李津-春意嫣然-09"/>
            <p:cNvPicPr>
              <a:picLocks noChangeAspect="1"/>
            </p:cNvPicPr>
            <p:nvPr/>
          </p:nvPicPr>
          <p:blipFill>
            <a:blip r:embed="rId121"/>
            <a:srcRect t="46118"/>
            <a:stretch>
              <a:fillRect/>
            </a:stretch>
          </p:blipFill>
          <p:spPr>
            <a:xfrm>
              <a:off x="14735" y="-1597"/>
              <a:ext cx="4461" cy="1603"/>
            </a:xfrm>
            <a:prstGeom prst="rect">
              <a:avLst/>
            </a:prstGeom>
          </p:spPr>
        </p:pic>
        <p:sp>
          <p:nvSpPr>
            <p:cNvPr id="12" name="矩形 11"/>
            <p:cNvSpPr/>
            <p:nvPr/>
          </p:nvSpPr>
          <p:spPr>
            <a:xfrm>
              <a:off x="0" y="-1615"/>
              <a:ext cx="19353" cy="1615"/>
            </a:xfrm>
            <a:prstGeom prst="rect">
              <a:avLst/>
            </a:prstGeom>
            <a:gradFill>
              <a:gsLst>
                <a:gs pos="81000">
                  <a:srgbClr val="E26A46">
                    <a:alpha val="100000"/>
                  </a:srgbClr>
                </a:gs>
                <a:gs pos="57000">
                  <a:srgbClr val="C6341D"/>
                </a:gs>
                <a:gs pos="0">
                  <a:srgbClr val="BE0A08"/>
                </a:gs>
                <a:gs pos="100000">
                  <a:srgbClr val="F4D6A2">
                    <a:alpha val="0"/>
                  </a:srgbClr>
                </a:gs>
              </a:gsLst>
              <a:lin ang="0" scaled="1"/>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pic>
        <p:nvPicPr>
          <p:cNvPr id="13" name="图片 12" descr="白色学院黑体横版"/>
          <p:cNvPicPr>
            <a:picLocks noChangeAspect="1"/>
          </p:cNvPicPr>
          <p:nvPr/>
        </p:nvPicPr>
        <p:blipFill>
          <a:blip r:embed="rId122"/>
          <a:stretch>
            <a:fillRect/>
          </a:stretch>
        </p:blipFill>
        <p:spPr>
          <a:xfrm>
            <a:off x="9490710" y="245518"/>
            <a:ext cx="2322830" cy="518160"/>
          </a:xfrm>
          <a:prstGeom prst="rect">
            <a:avLst/>
          </a:prstGeom>
        </p:spPr>
      </p:pic>
      <p:sp>
        <p:nvSpPr>
          <p:cNvPr id="22" name="PA-文本框 10"/>
          <p:cNvSpPr txBox="1">
            <a:spLocks noChangeArrowheads="1"/>
          </p:cNvSpPr>
          <p:nvPr>
            <p:custDataLst>
              <p:tags r:id="rId123"/>
            </p:custDataLst>
          </p:nvPr>
        </p:nvSpPr>
        <p:spPr bwMode="auto">
          <a:xfrm>
            <a:off x="360000" y="252000"/>
            <a:ext cx="75029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800" b="1" dirty="0">
                <a:solidFill>
                  <a:srgbClr val="FFFAC2"/>
                </a:solidFill>
                <a:latin typeface="微软雅黑" panose="020B0503020204020204" charset="-122"/>
                <a:ea typeface="微软雅黑" panose="020B0503020204020204" charset="-122"/>
              </a:rPr>
              <a:t>省部级科研项目</a:t>
            </a:r>
            <a:endParaRPr lang="zh-CN" altLang="en-US" sz="2800" b="1" dirty="0">
              <a:solidFill>
                <a:srgbClr val="FFFAC2"/>
              </a:solidFill>
              <a:latin typeface="微软雅黑" panose="020B0503020204020204" charset="-122"/>
              <a:ea typeface="微软雅黑" panose="020B0503020204020204" charset="-122"/>
            </a:endParaRPr>
          </a:p>
        </p:txBody>
      </p:sp>
    </p:spTree>
    <p:custDataLst>
      <p:tags r:id="rId124"/>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1" name="PA-组合 110"/>
          <p:cNvGrpSpPr/>
          <p:nvPr>
            <p:custDataLst>
              <p:tags r:id="rId1"/>
            </p:custDataLst>
          </p:nvPr>
        </p:nvGrpSpPr>
        <p:grpSpPr>
          <a:xfrm>
            <a:off x="7647468" y="2014099"/>
            <a:ext cx="4021551" cy="3587053"/>
            <a:chOff x="3479801" y="1098550"/>
            <a:chExt cx="5230812" cy="4665663"/>
          </a:xfrm>
        </p:grpSpPr>
        <p:sp>
          <p:nvSpPr>
            <p:cNvPr id="112" name="PA-任意多边形 4"/>
            <p:cNvSpPr/>
            <p:nvPr>
              <p:custDataLst>
                <p:tags r:id="rId2"/>
              </p:custDataLst>
            </p:nvPr>
          </p:nvSpPr>
          <p:spPr bwMode="auto">
            <a:xfrm>
              <a:off x="5026026" y="2630488"/>
              <a:ext cx="512763" cy="369888"/>
            </a:xfrm>
            <a:custGeom>
              <a:avLst/>
              <a:gdLst>
                <a:gd name="T0" fmla="*/ 83 w 94"/>
                <a:gd name="T1" fmla="*/ 59 h 68"/>
                <a:gd name="T2" fmla="*/ 18 w 94"/>
                <a:gd name="T3" fmla="*/ 67 h 68"/>
                <a:gd name="T4" fmla="*/ 6 w 94"/>
                <a:gd name="T5" fmla="*/ 58 h 68"/>
                <a:gd name="T6" fmla="*/ 1 w 94"/>
                <a:gd name="T7" fmla="*/ 22 h 68"/>
                <a:gd name="T8" fmla="*/ 10 w 94"/>
                <a:gd name="T9" fmla="*/ 10 h 68"/>
                <a:gd name="T10" fmla="*/ 75 w 94"/>
                <a:gd name="T11" fmla="*/ 1 h 68"/>
                <a:gd name="T12" fmla="*/ 88 w 94"/>
                <a:gd name="T13" fmla="*/ 10 h 68"/>
                <a:gd name="T14" fmla="*/ 93 w 94"/>
                <a:gd name="T15" fmla="*/ 46 h 68"/>
                <a:gd name="T16" fmla="*/ 83 w 94"/>
                <a:gd name="T17" fmla="*/ 5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68">
                  <a:moveTo>
                    <a:pt x="83" y="59"/>
                  </a:moveTo>
                  <a:cubicBezTo>
                    <a:pt x="18" y="67"/>
                    <a:pt x="18" y="67"/>
                    <a:pt x="18" y="67"/>
                  </a:cubicBezTo>
                  <a:cubicBezTo>
                    <a:pt x="12" y="68"/>
                    <a:pt x="7" y="64"/>
                    <a:pt x="6" y="58"/>
                  </a:cubicBezTo>
                  <a:cubicBezTo>
                    <a:pt x="1" y="22"/>
                    <a:pt x="1" y="22"/>
                    <a:pt x="1" y="22"/>
                  </a:cubicBezTo>
                  <a:cubicBezTo>
                    <a:pt x="0" y="16"/>
                    <a:pt x="4" y="10"/>
                    <a:pt x="10" y="10"/>
                  </a:cubicBezTo>
                  <a:cubicBezTo>
                    <a:pt x="75" y="1"/>
                    <a:pt x="75" y="1"/>
                    <a:pt x="75" y="1"/>
                  </a:cubicBezTo>
                  <a:cubicBezTo>
                    <a:pt x="82" y="0"/>
                    <a:pt x="87" y="4"/>
                    <a:pt x="88" y="10"/>
                  </a:cubicBezTo>
                  <a:cubicBezTo>
                    <a:pt x="93" y="46"/>
                    <a:pt x="93" y="46"/>
                    <a:pt x="93" y="46"/>
                  </a:cubicBezTo>
                  <a:cubicBezTo>
                    <a:pt x="94" y="52"/>
                    <a:pt x="89" y="58"/>
                    <a:pt x="83" y="59"/>
                  </a:cubicBezTo>
                  <a:close/>
                </a:path>
              </a:pathLst>
            </a:custGeom>
            <a:solidFill>
              <a:srgbClr val="F5514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3" name="PA-任意多边形 5"/>
            <p:cNvSpPr/>
            <p:nvPr>
              <p:custDataLst>
                <p:tags r:id="rId3"/>
              </p:custDataLst>
            </p:nvPr>
          </p:nvSpPr>
          <p:spPr bwMode="auto">
            <a:xfrm>
              <a:off x="5222876" y="2749550"/>
              <a:ext cx="136525" cy="147638"/>
            </a:xfrm>
            <a:custGeom>
              <a:avLst/>
              <a:gdLst>
                <a:gd name="T0" fmla="*/ 86 w 86"/>
                <a:gd name="T1" fmla="*/ 35 h 93"/>
                <a:gd name="T2" fmla="*/ 0 w 86"/>
                <a:gd name="T3" fmla="*/ 0 h 93"/>
                <a:gd name="T4" fmla="*/ 13 w 86"/>
                <a:gd name="T5" fmla="*/ 93 h 93"/>
                <a:gd name="T6" fmla="*/ 86 w 86"/>
                <a:gd name="T7" fmla="*/ 35 h 93"/>
              </a:gdLst>
              <a:ahLst/>
              <a:cxnLst>
                <a:cxn ang="0">
                  <a:pos x="T0" y="T1"/>
                </a:cxn>
                <a:cxn ang="0">
                  <a:pos x="T2" y="T3"/>
                </a:cxn>
                <a:cxn ang="0">
                  <a:pos x="T4" y="T5"/>
                </a:cxn>
                <a:cxn ang="0">
                  <a:pos x="T6" y="T7"/>
                </a:cxn>
              </a:cxnLst>
              <a:rect l="0" t="0" r="r" b="b"/>
              <a:pathLst>
                <a:path w="86" h="93">
                  <a:moveTo>
                    <a:pt x="86" y="35"/>
                  </a:moveTo>
                  <a:lnTo>
                    <a:pt x="0" y="0"/>
                  </a:lnTo>
                  <a:lnTo>
                    <a:pt x="13" y="93"/>
                  </a:lnTo>
                  <a:lnTo>
                    <a:pt x="86" y="3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4" name="PA-任意多边形 6"/>
            <p:cNvSpPr/>
            <p:nvPr>
              <p:custDataLst>
                <p:tags r:id="rId4"/>
              </p:custDataLst>
            </p:nvPr>
          </p:nvSpPr>
          <p:spPr bwMode="auto">
            <a:xfrm>
              <a:off x="4283076" y="1228725"/>
              <a:ext cx="1289050" cy="1303338"/>
            </a:xfrm>
            <a:custGeom>
              <a:avLst/>
              <a:gdLst>
                <a:gd name="T0" fmla="*/ 121 w 236"/>
                <a:gd name="T1" fmla="*/ 233 h 239"/>
                <a:gd name="T2" fmla="*/ 98 w 236"/>
                <a:gd name="T3" fmla="*/ 230 h 239"/>
                <a:gd name="T4" fmla="*/ 13 w 236"/>
                <a:gd name="T5" fmla="*/ 98 h 239"/>
                <a:gd name="T6" fmla="*/ 144 w 236"/>
                <a:gd name="T7" fmla="*/ 13 h 239"/>
                <a:gd name="T8" fmla="*/ 214 w 236"/>
                <a:gd name="T9" fmla="*/ 61 h 239"/>
                <a:gd name="T10" fmla="*/ 230 w 236"/>
                <a:gd name="T11" fmla="*/ 145 h 239"/>
                <a:gd name="T12" fmla="*/ 121 w 236"/>
                <a:gd name="T13" fmla="*/ 233 h 239"/>
                <a:gd name="T14" fmla="*/ 121 w 236"/>
                <a:gd name="T15" fmla="*/ 15 h 239"/>
                <a:gd name="T16" fmla="*/ 16 w 236"/>
                <a:gd name="T17" fmla="*/ 99 h 239"/>
                <a:gd name="T18" fmla="*/ 99 w 236"/>
                <a:gd name="T19" fmla="*/ 226 h 239"/>
                <a:gd name="T20" fmla="*/ 226 w 236"/>
                <a:gd name="T21" fmla="*/ 144 h 239"/>
                <a:gd name="T22" fmla="*/ 211 w 236"/>
                <a:gd name="T23" fmla="*/ 63 h 239"/>
                <a:gd name="T24" fmla="*/ 143 w 236"/>
                <a:gd name="T25" fmla="*/ 17 h 239"/>
                <a:gd name="T26" fmla="*/ 121 w 236"/>
                <a:gd name="T27" fmla="*/ 15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6" h="239">
                  <a:moveTo>
                    <a:pt x="121" y="233"/>
                  </a:moveTo>
                  <a:cubicBezTo>
                    <a:pt x="113" y="233"/>
                    <a:pt x="106" y="232"/>
                    <a:pt x="98" y="230"/>
                  </a:cubicBezTo>
                  <a:cubicBezTo>
                    <a:pt x="38" y="217"/>
                    <a:pt x="0" y="158"/>
                    <a:pt x="13" y="98"/>
                  </a:cubicBezTo>
                  <a:cubicBezTo>
                    <a:pt x="25" y="39"/>
                    <a:pt x="84" y="0"/>
                    <a:pt x="144" y="13"/>
                  </a:cubicBezTo>
                  <a:cubicBezTo>
                    <a:pt x="173" y="19"/>
                    <a:pt x="198" y="36"/>
                    <a:pt x="214" y="61"/>
                  </a:cubicBezTo>
                  <a:cubicBezTo>
                    <a:pt x="230" y="86"/>
                    <a:pt x="236" y="116"/>
                    <a:pt x="230" y="145"/>
                  </a:cubicBezTo>
                  <a:cubicBezTo>
                    <a:pt x="218" y="197"/>
                    <a:pt x="172" y="233"/>
                    <a:pt x="121" y="233"/>
                  </a:cubicBezTo>
                  <a:close/>
                  <a:moveTo>
                    <a:pt x="121" y="15"/>
                  </a:moveTo>
                  <a:cubicBezTo>
                    <a:pt x="72" y="15"/>
                    <a:pt x="27" y="49"/>
                    <a:pt x="16" y="99"/>
                  </a:cubicBezTo>
                  <a:cubicBezTo>
                    <a:pt x="4" y="157"/>
                    <a:pt x="41" y="214"/>
                    <a:pt x="99" y="226"/>
                  </a:cubicBezTo>
                  <a:cubicBezTo>
                    <a:pt x="156" y="239"/>
                    <a:pt x="213" y="202"/>
                    <a:pt x="226" y="144"/>
                  </a:cubicBezTo>
                  <a:cubicBezTo>
                    <a:pt x="232" y="116"/>
                    <a:pt x="226" y="87"/>
                    <a:pt x="211" y="63"/>
                  </a:cubicBezTo>
                  <a:cubicBezTo>
                    <a:pt x="195" y="39"/>
                    <a:pt x="171" y="23"/>
                    <a:pt x="143" y="17"/>
                  </a:cubicBezTo>
                  <a:cubicBezTo>
                    <a:pt x="136" y="15"/>
                    <a:pt x="128" y="15"/>
                    <a:pt x="121" y="15"/>
                  </a:cubicBezTo>
                  <a:close/>
                </a:path>
              </a:pathLst>
            </a:custGeom>
            <a:solidFill>
              <a:srgbClr val="FDBE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5" name="PA-任意多边形 7"/>
            <p:cNvSpPr/>
            <p:nvPr>
              <p:custDataLst>
                <p:tags r:id="rId5"/>
              </p:custDataLst>
            </p:nvPr>
          </p:nvSpPr>
          <p:spPr bwMode="auto">
            <a:xfrm>
              <a:off x="4533901" y="1479550"/>
              <a:ext cx="819150" cy="808038"/>
            </a:xfrm>
            <a:custGeom>
              <a:avLst/>
              <a:gdLst>
                <a:gd name="T0" fmla="*/ 75 w 150"/>
                <a:gd name="T1" fmla="*/ 148 h 148"/>
                <a:gd name="T2" fmla="*/ 60 w 150"/>
                <a:gd name="T3" fmla="*/ 147 h 148"/>
                <a:gd name="T4" fmla="*/ 14 w 150"/>
                <a:gd name="T5" fmla="*/ 115 h 148"/>
                <a:gd name="T6" fmla="*/ 4 w 150"/>
                <a:gd name="T7" fmla="*/ 60 h 148"/>
                <a:gd name="T8" fmla="*/ 36 w 150"/>
                <a:gd name="T9" fmla="*/ 15 h 148"/>
                <a:gd name="T10" fmla="*/ 90 w 150"/>
                <a:gd name="T11" fmla="*/ 5 h 148"/>
                <a:gd name="T12" fmla="*/ 136 w 150"/>
                <a:gd name="T13" fmla="*/ 36 h 148"/>
                <a:gd name="T14" fmla="*/ 146 w 150"/>
                <a:gd name="T15" fmla="*/ 91 h 148"/>
                <a:gd name="T16" fmla="*/ 115 w 150"/>
                <a:gd name="T17" fmla="*/ 137 h 148"/>
                <a:gd name="T18" fmla="*/ 75 w 150"/>
                <a:gd name="T19" fmla="*/ 148 h 148"/>
                <a:gd name="T20" fmla="*/ 75 w 150"/>
                <a:gd name="T21" fmla="*/ 7 h 148"/>
                <a:gd name="T22" fmla="*/ 38 w 150"/>
                <a:gd name="T23" fmla="*/ 18 h 148"/>
                <a:gd name="T24" fmla="*/ 8 w 150"/>
                <a:gd name="T25" fmla="*/ 61 h 148"/>
                <a:gd name="T26" fmla="*/ 17 w 150"/>
                <a:gd name="T27" fmla="*/ 113 h 148"/>
                <a:gd name="T28" fmla="*/ 61 w 150"/>
                <a:gd name="T29" fmla="*/ 143 h 148"/>
                <a:gd name="T30" fmla="*/ 112 w 150"/>
                <a:gd name="T31" fmla="*/ 133 h 148"/>
                <a:gd name="T32" fmla="*/ 142 w 150"/>
                <a:gd name="T33" fmla="*/ 90 h 148"/>
                <a:gd name="T34" fmla="*/ 133 w 150"/>
                <a:gd name="T35" fmla="*/ 38 h 148"/>
                <a:gd name="T36" fmla="*/ 89 w 150"/>
                <a:gd name="T37" fmla="*/ 8 h 148"/>
                <a:gd name="T38" fmla="*/ 75 w 150"/>
                <a:gd name="T39" fmla="*/ 7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0" h="148">
                  <a:moveTo>
                    <a:pt x="75" y="148"/>
                  </a:moveTo>
                  <a:cubicBezTo>
                    <a:pt x="70" y="148"/>
                    <a:pt x="65" y="148"/>
                    <a:pt x="60" y="147"/>
                  </a:cubicBezTo>
                  <a:cubicBezTo>
                    <a:pt x="41" y="143"/>
                    <a:pt x="25" y="131"/>
                    <a:pt x="14" y="115"/>
                  </a:cubicBezTo>
                  <a:cubicBezTo>
                    <a:pt x="3" y="99"/>
                    <a:pt x="0" y="79"/>
                    <a:pt x="4" y="60"/>
                  </a:cubicBezTo>
                  <a:cubicBezTo>
                    <a:pt x="8" y="41"/>
                    <a:pt x="19" y="25"/>
                    <a:pt x="36" y="15"/>
                  </a:cubicBezTo>
                  <a:cubicBezTo>
                    <a:pt x="52" y="4"/>
                    <a:pt x="71" y="0"/>
                    <a:pt x="90" y="5"/>
                  </a:cubicBezTo>
                  <a:cubicBezTo>
                    <a:pt x="109" y="9"/>
                    <a:pt x="125" y="20"/>
                    <a:pt x="136" y="36"/>
                  </a:cubicBezTo>
                  <a:cubicBezTo>
                    <a:pt x="147" y="52"/>
                    <a:pt x="150" y="72"/>
                    <a:pt x="146" y="91"/>
                  </a:cubicBezTo>
                  <a:cubicBezTo>
                    <a:pt x="142" y="110"/>
                    <a:pt x="131" y="126"/>
                    <a:pt x="115" y="137"/>
                  </a:cubicBezTo>
                  <a:cubicBezTo>
                    <a:pt x="103" y="144"/>
                    <a:pt x="89" y="148"/>
                    <a:pt x="75" y="148"/>
                  </a:cubicBezTo>
                  <a:close/>
                  <a:moveTo>
                    <a:pt x="75" y="7"/>
                  </a:moveTo>
                  <a:cubicBezTo>
                    <a:pt x="62" y="7"/>
                    <a:pt x="49" y="11"/>
                    <a:pt x="38" y="18"/>
                  </a:cubicBezTo>
                  <a:cubicBezTo>
                    <a:pt x="22" y="28"/>
                    <a:pt x="12" y="43"/>
                    <a:pt x="8" y="61"/>
                  </a:cubicBezTo>
                  <a:cubicBezTo>
                    <a:pt x="4" y="79"/>
                    <a:pt x="7" y="98"/>
                    <a:pt x="17" y="113"/>
                  </a:cubicBezTo>
                  <a:cubicBezTo>
                    <a:pt x="27" y="128"/>
                    <a:pt x="43" y="139"/>
                    <a:pt x="61" y="143"/>
                  </a:cubicBezTo>
                  <a:cubicBezTo>
                    <a:pt x="79" y="147"/>
                    <a:pt x="97" y="143"/>
                    <a:pt x="112" y="133"/>
                  </a:cubicBezTo>
                  <a:cubicBezTo>
                    <a:pt x="128" y="123"/>
                    <a:pt x="138" y="108"/>
                    <a:pt x="142" y="90"/>
                  </a:cubicBezTo>
                  <a:cubicBezTo>
                    <a:pt x="146" y="72"/>
                    <a:pt x="143" y="54"/>
                    <a:pt x="133" y="38"/>
                  </a:cubicBezTo>
                  <a:cubicBezTo>
                    <a:pt x="123" y="23"/>
                    <a:pt x="107" y="12"/>
                    <a:pt x="89" y="8"/>
                  </a:cubicBezTo>
                  <a:cubicBezTo>
                    <a:pt x="85" y="7"/>
                    <a:pt x="80" y="7"/>
                    <a:pt x="75" y="7"/>
                  </a:cubicBezTo>
                  <a:close/>
                </a:path>
              </a:pathLst>
            </a:custGeom>
            <a:solidFill>
              <a:srgbClr val="FF9D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6" name="PA-任意多边形 8"/>
            <p:cNvSpPr/>
            <p:nvPr>
              <p:custDataLst>
                <p:tags r:id="rId6"/>
              </p:custDataLst>
            </p:nvPr>
          </p:nvSpPr>
          <p:spPr bwMode="auto">
            <a:xfrm>
              <a:off x="4757738" y="1709738"/>
              <a:ext cx="371475" cy="347663"/>
            </a:xfrm>
            <a:custGeom>
              <a:avLst/>
              <a:gdLst>
                <a:gd name="T0" fmla="*/ 34 w 68"/>
                <a:gd name="T1" fmla="*/ 64 h 64"/>
                <a:gd name="T2" fmla="*/ 28 w 68"/>
                <a:gd name="T3" fmla="*/ 64 h 64"/>
                <a:gd name="T4" fmla="*/ 4 w 68"/>
                <a:gd name="T5" fmla="*/ 27 h 64"/>
                <a:gd name="T6" fmla="*/ 40 w 68"/>
                <a:gd name="T7" fmla="*/ 3 h 64"/>
                <a:gd name="T8" fmla="*/ 64 w 68"/>
                <a:gd name="T9" fmla="*/ 40 h 64"/>
                <a:gd name="T10" fmla="*/ 51 w 68"/>
                <a:gd name="T11" fmla="*/ 59 h 64"/>
                <a:gd name="T12" fmla="*/ 34 w 68"/>
                <a:gd name="T13" fmla="*/ 64 h 64"/>
                <a:gd name="T14" fmla="*/ 34 w 68"/>
                <a:gd name="T15" fmla="*/ 7 h 64"/>
                <a:gd name="T16" fmla="*/ 8 w 68"/>
                <a:gd name="T17" fmla="*/ 28 h 64"/>
                <a:gd name="T18" fmla="*/ 12 w 68"/>
                <a:gd name="T19" fmla="*/ 48 h 64"/>
                <a:gd name="T20" fmla="*/ 28 w 68"/>
                <a:gd name="T21" fmla="*/ 60 h 64"/>
                <a:gd name="T22" fmla="*/ 49 w 68"/>
                <a:gd name="T23" fmla="*/ 56 h 64"/>
                <a:gd name="T24" fmla="*/ 60 w 68"/>
                <a:gd name="T25" fmla="*/ 39 h 64"/>
                <a:gd name="T26" fmla="*/ 40 w 68"/>
                <a:gd name="T27" fmla="*/ 7 h 64"/>
                <a:gd name="T28" fmla="*/ 34 w 68"/>
                <a:gd name="T29" fmla="*/ 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 h="64">
                  <a:moveTo>
                    <a:pt x="34" y="64"/>
                  </a:moveTo>
                  <a:cubicBezTo>
                    <a:pt x="32" y="64"/>
                    <a:pt x="30" y="64"/>
                    <a:pt x="28" y="64"/>
                  </a:cubicBezTo>
                  <a:cubicBezTo>
                    <a:pt x="11" y="60"/>
                    <a:pt x="0" y="44"/>
                    <a:pt x="4" y="27"/>
                  </a:cubicBezTo>
                  <a:cubicBezTo>
                    <a:pt x="7" y="11"/>
                    <a:pt x="24" y="0"/>
                    <a:pt x="40" y="3"/>
                  </a:cubicBezTo>
                  <a:cubicBezTo>
                    <a:pt x="57" y="7"/>
                    <a:pt x="68" y="23"/>
                    <a:pt x="64" y="40"/>
                  </a:cubicBezTo>
                  <a:cubicBezTo>
                    <a:pt x="62" y="48"/>
                    <a:pt x="58" y="55"/>
                    <a:pt x="51" y="59"/>
                  </a:cubicBezTo>
                  <a:cubicBezTo>
                    <a:pt x="46" y="63"/>
                    <a:pt x="40" y="64"/>
                    <a:pt x="34" y="64"/>
                  </a:cubicBezTo>
                  <a:close/>
                  <a:moveTo>
                    <a:pt x="34" y="7"/>
                  </a:moveTo>
                  <a:cubicBezTo>
                    <a:pt x="22" y="7"/>
                    <a:pt x="11" y="15"/>
                    <a:pt x="8" y="28"/>
                  </a:cubicBezTo>
                  <a:cubicBezTo>
                    <a:pt x="6" y="35"/>
                    <a:pt x="8" y="42"/>
                    <a:pt x="12" y="48"/>
                  </a:cubicBezTo>
                  <a:cubicBezTo>
                    <a:pt x="15" y="54"/>
                    <a:pt x="21" y="58"/>
                    <a:pt x="28" y="60"/>
                  </a:cubicBezTo>
                  <a:cubicBezTo>
                    <a:pt x="35" y="61"/>
                    <a:pt x="43" y="60"/>
                    <a:pt x="49" y="56"/>
                  </a:cubicBezTo>
                  <a:cubicBezTo>
                    <a:pt x="55" y="52"/>
                    <a:pt x="59" y="46"/>
                    <a:pt x="60" y="39"/>
                  </a:cubicBezTo>
                  <a:cubicBezTo>
                    <a:pt x="63" y="25"/>
                    <a:pt x="54" y="10"/>
                    <a:pt x="40" y="7"/>
                  </a:cubicBezTo>
                  <a:cubicBezTo>
                    <a:pt x="38" y="7"/>
                    <a:pt x="36" y="7"/>
                    <a:pt x="34" y="7"/>
                  </a:cubicBezTo>
                  <a:close/>
                </a:path>
              </a:pathLst>
            </a:custGeom>
            <a:solidFill>
              <a:srgbClr val="FDBE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7" name="PA-任意多边形 9"/>
            <p:cNvSpPr/>
            <p:nvPr>
              <p:custDataLst>
                <p:tags r:id="rId7"/>
              </p:custDataLst>
            </p:nvPr>
          </p:nvSpPr>
          <p:spPr bwMode="auto">
            <a:xfrm>
              <a:off x="4370388" y="1098550"/>
              <a:ext cx="600075" cy="817563"/>
            </a:xfrm>
            <a:custGeom>
              <a:avLst/>
              <a:gdLst>
                <a:gd name="T0" fmla="*/ 108 w 110"/>
                <a:gd name="T1" fmla="*/ 143 h 150"/>
                <a:gd name="T2" fmla="*/ 51 w 110"/>
                <a:gd name="T3" fmla="*/ 54 h 150"/>
                <a:gd name="T4" fmla="*/ 59 w 110"/>
                <a:gd name="T5" fmla="*/ 39 h 150"/>
                <a:gd name="T6" fmla="*/ 59 w 110"/>
                <a:gd name="T7" fmla="*/ 35 h 150"/>
                <a:gd name="T8" fmla="*/ 38 w 110"/>
                <a:gd name="T9" fmla="*/ 2 h 150"/>
                <a:gd name="T10" fmla="*/ 34 w 110"/>
                <a:gd name="T11" fmla="*/ 0 h 150"/>
                <a:gd name="T12" fmla="*/ 31 w 110"/>
                <a:gd name="T13" fmla="*/ 2 h 150"/>
                <a:gd name="T14" fmla="*/ 22 w 110"/>
                <a:gd name="T15" fmla="*/ 17 h 150"/>
                <a:gd name="T16" fmla="*/ 4 w 110"/>
                <a:gd name="T17" fmla="*/ 19 h 150"/>
                <a:gd name="T18" fmla="*/ 1 w 110"/>
                <a:gd name="T19" fmla="*/ 21 h 150"/>
                <a:gd name="T20" fmla="*/ 1 w 110"/>
                <a:gd name="T21" fmla="*/ 25 h 150"/>
                <a:gd name="T22" fmla="*/ 23 w 110"/>
                <a:gd name="T23" fmla="*/ 59 h 150"/>
                <a:gd name="T24" fmla="*/ 26 w 110"/>
                <a:gd name="T25" fmla="*/ 60 h 150"/>
                <a:gd name="T26" fmla="*/ 27 w 110"/>
                <a:gd name="T27" fmla="*/ 60 h 150"/>
                <a:gd name="T28" fmla="*/ 44 w 110"/>
                <a:gd name="T29" fmla="*/ 59 h 150"/>
                <a:gd name="T30" fmla="*/ 102 w 110"/>
                <a:gd name="T31" fmla="*/ 148 h 150"/>
                <a:gd name="T32" fmla="*/ 105 w 110"/>
                <a:gd name="T33" fmla="*/ 150 h 150"/>
                <a:gd name="T34" fmla="*/ 107 w 110"/>
                <a:gd name="T35" fmla="*/ 149 h 150"/>
                <a:gd name="T36" fmla="*/ 108 w 110"/>
                <a:gd name="T37" fmla="*/ 143 h 150"/>
                <a:gd name="T38" fmla="*/ 11 w 110"/>
                <a:gd name="T39" fmla="*/ 26 h 150"/>
                <a:gd name="T40" fmla="*/ 25 w 110"/>
                <a:gd name="T41" fmla="*/ 25 h 150"/>
                <a:gd name="T42" fmla="*/ 28 w 110"/>
                <a:gd name="T43" fmla="*/ 23 h 150"/>
                <a:gd name="T44" fmla="*/ 34 w 110"/>
                <a:gd name="T45" fmla="*/ 11 h 150"/>
                <a:gd name="T46" fmla="*/ 51 w 110"/>
                <a:gd name="T47" fmla="*/ 37 h 150"/>
                <a:gd name="T48" fmla="*/ 44 w 110"/>
                <a:gd name="T49" fmla="*/ 51 h 150"/>
                <a:gd name="T50" fmla="*/ 28 w 110"/>
                <a:gd name="T51" fmla="*/ 52 h 150"/>
                <a:gd name="T52" fmla="*/ 11 w 110"/>
                <a:gd name="T53" fmla="*/ 26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0" h="150">
                  <a:moveTo>
                    <a:pt x="108" y="143"/>
                  </a:moveTo>
                  <a:cubicBezTo>
                    <a:pt x="51" y="54"/>
                    <a:pt x="51" y="54"/>
                    <a:pt x="51" y="54"/>
                  </a:cubicBezTo>
                  <a:cubicBezTo>
                    <a:pt x="59" y="39"/>
                    <a:pt x="59" y="39"/>
                    <a:pt x="59" y="39"/>
                  </a:cubicBezTo>
                  <a:cubicBezTo>
                    <a:pt x="60" y="38"/>
                    <a:pt x="60" y="36"/>
                    <a:pt x="59" y="35"/>
                  </a:cubicBezTo>
                  <a:cubicBezTo>
                    <a:pt x="38" y="2"/>
                    <a:pt x="38" y="2"/>
                    <a:pt x="38" y="2"/>
                  </a:cubicBezTo>
                  <a:cubicBezTo>
                    <a:pt x="37" y="0"/>
                    <a:pt x="36" y="0"/>
                    <a:pt x="34" y="0"/>
                  </a:cubicBezTo>
                  <a:cubicBezTo>
                    <a:pt x="33" y="0"/>
                    <a:pt x="32" y="1"/>
                    <a:pt x="31" y="2"/>
                  </a:cubicBezTo>
                  <a:cubicBezTo>
                    <a:pt x="22" y="17"/>
                    <a:pt x="22" y="17"/>
                    <a:pt x="22" y="17"/>
                  </a:cubicBezTo>
                  <a:cubicBezTo>
                    <a:pt x="4" y="19"/>
                    <a:pt x="4" y="19"/>
                    <a:pt x="4" y="19"/>
                  </a:cubicBezTo>
                  <a:cubicBezTo>
                    <a:pt x="3" y="19"/>
                    <a:pt x="2" y="20"/>
                    <a:pt x="1" y="21"/>
                  </a:cubicBezTo>
                  <a:cubicBezTo>
                    <a:pt x="0" y="23"/>
                    <a:pt x="1" y="24"/>
                    <a:pt x="1" y="25"/>
                  </a:cubicBezTo>
                  <a:cubicBezTo>
                    <a:pt x="23" y="59"/>
                    <a:pt x="23" y="59"/>
                    <a:pt x="23" y="59"/>
                  </a:cubicBezTo>
                  <a:cubicBezTo>
                    <a:pt x="24" y="60"/>
                    <a:pt x="25" y="60"/>
                    <a:pt x="26" y="60"/>
                  </a:cubicBezTo>
                  <a:cubicBezTo>
                    <a:pt x="27" y="60"/>
                    <a:pt x="27" y="60"/>
                    <a:pt x="27" y="60"/>
                  </a:cubicBezTo>
                  <a:cubicBezTo>
                    <a:pt x="44" y="59"/>
                    <a:pt x="44" y="59"/>
                    <a:pt x="44" y="59"/>
                  </a:cubicBezTo>
                  <a:cubicBezTo>
                    <a:pt x="102" y="148"/>
                    <a:pt x="102" y="148"/>
                    <a:pt x="102" y="148"/>
                  </a:cubicBezTo>
                  <a:cubicBezTo>
                    <a:pt x="102" y="149"/>
                    <a:pt x="104" y="150"/>
                    <a:pt x="105" y="150"/>
                  </a:cubicBezTo>
                  <a:cubicBezTo>
                    <a:pt x="106" y="150"/>
                    <a:pt x="107" y="149"/>
                    <a:pt x="107" y="149"/>
                  </a:cubicBezTo>
                  <a:cubicBezTo>
                    <a:pt x="109" y="148"/>
                    <a:pt x="110" y="145"/>
                    <a:pt x="108" y="143"/>
                  </a:cubicBezTo>
                  <a:close/>
                  <a:moveTo>
                    <a:pt x="11" y="26"/>
                  </a:moveTo>
                  <a:cubicBezTo>
                    <a:pt x="25" y="25"/>
                    <a:pt x="25" y="25"/>
                    <a:pt x="25" y="25"/>
                  </a:cubicBezTo>
                  <a:cubicBezTo>
                    <a:pt x="26" y="25"/>
                    <a:pt x="27" y="24"/>
                    <a:pt x="28" y="23"/>
                  </a:cubicBezTo>
                  <a:cubicBezTo>
                    <a:pt x="34" y="11"/>
                    <a:pt x="34" y="11"/>
                    <a:pt x="34" y="11"/>
                  </a:cubicBezTo>
                  <a:cubicBezTo>
                    <a:pt x="51" y="37"/>
                    <a:pt x="51" y="37"/>
                    <a:pt x="51" y="37"/>
                  </a:cubicBezTo>
                  <a:cubicBezTo>
                    <a:pt x="44" y="51"/>
                    <a:pt x="44" y="51"/>
                    <a:pt x="44" y="51"/>
                  </a:cubicBezTo>
                  <a:cubicBezTo>
                    <a:pt x="28" y="52"/>
                    <a:pt x="28" y="52"/>
                    <a:pt x="28" y="52"/>
                  </a:cubicBezTo>
                  <a:lnTo>
                    <a:pt x="11" y="26"/>
                  </a:lnTo>
                  <a:close/>
                </a:path>
              </a:pathLst>
            </a:custGeom>
            <a:solidFill>
              <a:srgbClr val="1566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8" name="PA-任意多边形 10"/>
            <p:cNvSpPr/>
            <p:nvPr>
              <p:custDataLst>
                <p:tags r:id="rId8"/>
              </p:custDataLst>
            </p:nvPr>
          </p:nvSpPr>
          <p:spPr bwMode="auto">
            <a:xfrm>
              <a:off x="3490913" y="3071813"/>
              <a:ext cx="1879600" cy="2006600"/>
            </a:xfrm>
            <a:custGeom>
              <a:avLst/>
              <a:gdLst>
                <a:gd name="T0" fmla="*/ 0 w 344"/>
                <a:gd name="T1" fmla="*/ 29 h 368"/>
                <a:gd name="T2" fmla="*/ 47 w 344"/>
                <a:gd name="T3" fmla="*/ 119 h 368"/>
                <a:gd name="T4" fmla="*/ 144 w 344"/>
                <a:gd name="T5" fmla="*/ 261 h 368"/>
                <a:gd name="T6" fmla="*/ 258 w 344"/>
                <a:gd name="T7" fmla="*/ 324 h 368"/>
                <a:gd name="T8" fmla="*/ 224 w 344"/>
                <a:gd name="T9" fmla="*/ 150 h 368"/>
                <a:gd name="T10" fmla="*/ 142 w 344"/>
                <a:gd name="T11" fmla="*/ 45 h 368"/>
                <a:gd name="T12" fmla="*/ 0 w 344"/>
                <a:gd name="T13" fmla="*/ 29 h 368"/>
              </a:gdLst>
              <a:ahLst/>
              <a:cxnLst>
                <a:cxn ang="0">
                  <a:pos x="T0" y="T1"/>
                </a:cxn>
                <a:cxn ang="0">
                  <a:pos x="T2" y="T3"/>
                </a:cxn>
                <a:cxn ang="0">
                  <a:pos x="T4" y="T5"/>
                </a:cxn>
                <a:cxn ang="0">
                  <a:pos x="T6" y="T7"/>
                </a:cxn>
                <a:cxn ang="0">
                  <a:pos x="T8" y="T9"/>
                </a:cxn>
                <a:cxn ang="0">
                  <a:pos x="T10" y="T11"/>
                </a:cxn>
                <a:cxn ang="0">
                  <a:pos x="T12" y="T13"/>
                </a:cxn>
              </a:cxnLst>
              <a:rect l="0" t="0" r="r" b="b"/>
              <a:pathLst>
                <a:path w="344" h="368">
                  <a:moveTo>
                    <a:pt x="0" y="29"/>
                  </a:moveTo>
                  <a:cubicBezTo>
                    <a:pt x="0" y="29"/>
                    <a:pt x="44" y="51"/>
                    <a:pt x="47" y="119"/>
                  </a:cubicBezTo>
                  <a:cubicBezTo>
                    <a:pt x="50" y="194"/>
                    <a:pt x="126" y="211"/>
                    <a:pt x="144" y="261"/>
                  </a:cubicBezTo>
                  <a:cubicBezTo>
                    <a:pt x="158" y="301"/>
                    <a:pt x="192" y="368"/>
                    <a:pt x="258" y="324"/>
                  </a:cubicBezTo>
                  <a:cubicBezTo>
                    <a:pt x="344" y="266"/>
                    <a:pt x="317" y="187"/>
                    <a:pt x="224" y="150"/>
                  </a:cubicBezTo>
                  <a:cubicBezTo>
                    <a:pt x="156" y="123"/>
                    <a:pt x="183" y="82"/>
                    <a:pt x="142" y="45"/>
                  </a:cubicBezTo>
                  <a:cubicBezTo>
                    <a:pt x="100" y="7"/>
                    <a:pt x="50" y="0"/>
                    <a:pt x="0" y="29"/>
                  </a:cubicBezTo>
                  <a:close/>
                </a:path>
              </a:pathLst>
            </a:custGeom>
            <a:solidFill>
              <a:srgbClr val="1566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9" name="PA-任意多边形 11"/>
            <p:cNvSpPr/>
            <p:nvPr>
              <p:custDataLst>
                <p:tags r:id="rId9"/>
              </p:custDataLst>
            </p:nvPr>
          </p:nvSpPr>
          <p:spPr bwMode="auto">
            <a:xfrm>
              <a:off x="3479801" y="3219450"/>
              <a:ext cx="1808163" cy="1722438"/>
            </a:xfrm>
            <a:custGeom>
              <a:avLst/>
              <a:gdLst>
                <a:gd name="T0" fmla="*/ 300 w 331"/>
                <a:gd name="T1" fmla="*/ 305 h 316"/>
                <a:gd name="T2" fmla="*/ 187 w 331"/>
                <a:gd name="T3" fmla="*/ 226 h 316"/>
                <a:gd name="T4" fmla="*/ 140 w 331"/>
                <a:gd name="T5" fmla="*/ 176 h 316"/>
                <a:gd name="T6" fmla="*/ 72 w 331"/>
                <a:gd name="T7" fmla="*/ 87 h 316"/>
                <a:gd name="T8" fmla="*/ 1 w 331"/>
                <a:gd name="T9" fmla="*/ 3 h 316"/>
                <a:gd name="T10" fmla="*/ 0 w 331"/>
                <a:gd name="T11" fmla="*/ 1 h 316"/>
                <a:gd name="T12" fmla="*/ 2 w 331"/>
                <a:gd name="T13" fmla="*/ 0 h 316"/>
                <a:gd name="T14" fmla="*/ 75 w 331"/>
                <a:gd name="T15" fmla="*/ 86 h 316"/>
                <a:gd name="T16" fmla="*/ 142 w 331"/>
                <a:gd name="T17" fmla="*/ 174 h 316"/>
                <a:gd name="T18" fmla="*/ 190 w 331"/>
                <a:gd name="T19" fmla="*/ 225 h 316"/>
                <a:gd name="T20" fmla="*/ 329 w 331"/>
                <a:gd name="T21" fmla="*/ 299 h 316"/>
                <a:gd name="T22" fmla="*/ 331 w 331"/>
                <a:gd name="T23" fmla="*/ 300 h 316"/>
                <a:gd name="T24" fmla="*/ 330 w 331"/>
                <a:gd name="T25" fmla="*/ 302 h 316"/>
                <a:gd name="T26" fmla="*/ 300 w 331"/>
                <a:gd name="T27" fmla="*/ 305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1" h="316">
                  <a:moveTo>
                    <a:pt x="300" y="305"/>
                  </a:moveTo>
                  <a:cubicBezTo>
                    <a:pt x="236" y="305"/>
                    <a:pt x="203" y="258"/>
                    <a:pt x="187" y="226"/>
                  </a:cubicBezTo>
                  <a:cubicBezTo>
                    <a:pt x="177" y="206"/>
                    <a:pt x="159" y="191"/>
                    <a:pt x="140" y="176"/>
                  </a:cubicBezTo>
                  <a:cubicBezTo>
                    <a:pt x="112" y="154"/>
                    <a:pt x="83" y="132"/>
                    <a:pt x="72" y="87"/>
                  </a:cubicBezTo>
                  <a:cubicBezTo>
                    <a:pt x="56" y="21"/>
                    <a:pt x="2" y="3"/>
                    <a:pt x="1" y="3"/>
                  </a:cubicBezTo>
                  <a:cubicBezTo>
                    <a:pt x="0" y="3"/>
                    <a:pt x="0" y="2"/>
                    <a:pt x="0" y="1"/>
                  </a:cubicBezTo>
                  <a:cubicBezTo>
                    <a:pt x="0" y="0"/>
                    <a:pt x="1" y="0"/>
                    <a:pt x="2" y="0"/>
                  </a:cubicBezTo>
                  <a:cubicBezTo>
                    <a:pt x="3" y="0"/>
                    <a:pt x="58" y="18"/>
                    <a:pt x="75" y="86"/>
                  </a:cubicBezTo>
                  <a:cubicBezTo>
                    <a:pt x="86" y="130"/>
                    <a:pt x="114" y="152"/>
                    <a:pt x="142" y="174"/>
                  </a:cubicBezTo>
                  <a:cubicBezTo>
                    <a:pt x="161" y="189"/>
                    <a:pt x="180" y="204"/>
                    <a:pt x="190" y="225"/>
                  </a:cubicBezTo>
                  <a:cubicBezTo>
                    <a:pt x="207" y="260"/>
                    <a:pt x="248" y="316"/>
                    <a:pt x="329" y="299"/>
                  </a:cubicBezTo>
                  <a:cubicBezTo>
                    <a:pt x="330" y="298"/>
                    <a:pt x="331" y="299"/>
                    <a:pt x="331" y="300"/>
                  </a:cubicBezTo>
                  <a:cubicBezTo>
                    <a:pt x="331" y="301"/>
                    <a:pt x="331" y="302"/>
                    <a:pt x="330" y="302"/>
                  </a:cubicBezTo>
                  <a:cubicBezTo>
                    <a:pt x="319" y="304"/>
                    <a:pt x="309" y="305"/>
                    <a:pt x="300" y="305"/>
                  </a:cubicBezTo>
                  <a:close/>
                </a:path>
              </a:pathLst>
            </a:custGeom>
            <a:solidFill>
              <a:srgbClr val="0854C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0" name="PA-任意多边形 12"/>
            <p:cNvSpPr/>
            <p:nvPr>
              <p:custDataLst>
                <p:tags r:id="rId10"/>
              </p:custDataLst>
            </p:nvPr>
          </p:nvSpPr>
          <p:spPr bwMode="auto">
            <a:xfrm>
              <a:off x="3857626" y="3235325"/>
              <a:ext cx="147638" cy="441325"/>
            </a:xfrm>
            <a:custGeom>
              <a:avLst/>
              <a:gdLst>
                <a:gd name="T0" fmla="*/ 4 w 27"/>
                <a:gd name="T1" fmla="*/ 81 h 81"/>
                <a:gd name="T2" fmla="*/ 2 w 27"/>
                <a:gd name="T3" fmla="*/ 79 h 81"/>
                <a:gd name="T4" fmla="*/ 25 w 27"/>
                <a:gd name="T5" fmla="*/ 0 h 81"/>
                <a:gd name="T6" fmla="*/ 27 w 27"/>
                <a:gd name="T7" fmla="*/ 0 h 81"/>
                <a:gd name="T8" fmla="*/ 27 w 27"/>
                <a:gd name="T9" fmla="*/ 3 h 81"/>
                <a:gd name="T10" fmla="*/ 5 w 27"/>
                <a:gd name="T11" fmla="*/ 79 h 81"/>
                <a:gd name="T12" fmla="*/ 4 w 27"/>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27" h="81">
                  <a:moveTo>
                    <a:pt x="4" y="81"/>
                  </a:moveTo>
                  <a:cubicBezTo>
                    <a:pt x="3" y="81"/>
                    <a:pt x="2" y="80"/>
                    <a:pt x="2" y="79"/>
                  </a:cubicBezTo>
                  <a:cubicBezTo>
                    <a:pt x="0" y="22"/>
                    <a:pt x="24" y="1"/>
                    <a:pt x="25" y="0"/>
                  </a:cubicBezTo>
                  <a:cubicBezTo>
                    <a:pt x="25" y="0"/>
                    <a:pt x="26" y="0"/>
                    <a:pt x="27" y="0"/>
                  </a:cubicBezTo>
                  <a:cubicBezTo>
                    <a:pt x="27" y="1"/>
                    <a:pt x="27" y="2"/>
                    <a:pt x="27" y="3"/>
                  </a:cubicBezTo>
                  <a:cubicBezTo>
                    <a:pt x="27" y="3"/>
                    <a:pt x="4" y="24"/>
                    <a:pt x="5" y="79"/>
                  </a:cubicBezTo>
                  <a:cubicBezTo>
                    <a:pt x="5" y="80"/>
                    <a:pt x="4" y="81"/>
                    <a:pt x="4" y="81"/>
                  </a:cubicBezTo>
                  <a:close/>
                </a:path>
              </a:pathLst>
            </a:custGeom>
            <a:solidFill>
              <a:srgbClr val="0854C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1" name="PA-任意多边形 13"/>
            <p:cNvSpPr/>
            <p:nvPr>
              <p:custDataLst>
                <p:tags r:id="rId11"/>
              </p:custDataLst>
            </p:nvPr>
          </p:nvSpPr>
          <p:spPr bwMode="auto">
            <a:xfrm>
              <a:off x="4103688" y="3508375"/>
              <a:ext cx="190500" cy="627063"/>
            </a:xfrm>
            <a:custGeom>
              <a:avLst/>
              <a:gdLst>
                <a:gd name="T0" fmla="*/ 16 w 35"/>
                <a:gd name="T1" fmla="*/ 115 h 115"/>
                <a:gd name="T2" fmla="*/ 14 w 35"/>
                <a:gd name="T3" fmla="*/ 114 h 115"/>
                <a:gd name="T4" fmla="*/ 32 w 35"/>
                <a:gd name="T5" fmla="*/ 1 h 115"/>
                <a:gd name="T6" fmla="*/ 34 w 35"/>
                <a:gd name="T7" fmla="*/ 1 h 115"/>
                <a:gd name="T8" fmla="*/ 35 w 35"/>
                <a:gd name="T9" fmla="*/ 3 h 115"/>
                <a:gd name="T10" fmla="*/ 17 w 35"/>
                <a:gd name="T11" fmla="*/ 113 h 115"/>
                <a:gd name="T12" fmla="*/ 16 w 35"/>
                <a:gd name="T13" fmla="*/ 115 h 115"/>
              </a:gdLst>
              <a:ahLst/>
              <a:cxnLst>
                <a:cxn ang="0">
                  <a:pos x="T0" y="T1"/>
                </a:cxn>
                <a:cxn ang="0">
                  <a:pos x="T2" y="T3"/>
                </a:cxn>
                <a:cxn ang="0">
                  <a:pos x="T4" y="T5"/>
                </a:cxn>
                <a:cxn ang="0">
                  <a:pos x="T6" y="T7"/>
                </a:cxn>
                <a:cxn ang="0">
                  <a:pos x="T8" y="T9"/>
                </a:cxn>
                <a:cxn ang="0">
                  <a:pos x="T10" y="T11"/>
                </a:cxn>
                <a:cxn ang="0">
                  <a:pos x="T12" y="T13"/>
                </a:cxn>
              </a:cxnLst>
              <a:rect l="0" t="0" r="r" b="b"/>
              <a:pathLst>
                <a:path w="35" h="115">
                  <a:moveTo>
                    <a:pt x="16" y="115"/>
                  </a:moveTo>
                  <a:cubicBezTo>
                    <a:pt x="15" y="115"/>
                    <a:pt x="14" y="114"/>
                    <a:pt x="14" y="114"/>
                  </a:cubicBezTo>
                  <a:cubicBezTo>
                    <a:pt x="0" y="52"/>
                    <a:pt x="32" y="2"/>
                    <a:pt x="32" y="1"/>
                  </a:cubicBezTo>
                  <a:cubicBezTo>
                    <a:pt x="32" y="1"/>
                    <a:pt x="33" y="0"/>
                    <a:pt x="34" y="1"/>
                  </a:cubicBezTo>
                  <a:cubicBezTo>
                    <a:pt x="35" y="1"/>
                    <a:pt x="35" y="2"/>
                    <a:pt x="35" y="3"/>
                  </a:cubicBezTo>
                  <a:cubicBezTo>
                    <a:pt x="34" y="4"/>
                    <a:pt x="4" y="52"/>
                    <a:pt x="17" y="113"/>
                  </a:cubicBezTo>
                  <a:cubicBezTo>
                    <a:pt x="18" y="114"/>
                    <a:pt x="17" y="115"/>
                    <a:pt x="16" y="115"/>
                  </a:cubicBezTo>
                  <a:close/>
                </a:path>
              </a:pathLst>
            </a:custGeom>
            <a:solidFill>
              <a:srgbClr val="0854C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2" name="PA-任意多边形 14"/>
            <p:cNvSpPr/>
            <p:nvPr>
              <p:custDataLst>
                <p:tags r:id="rId12"/>
              </p:custDataLst>
            </p:nvPr>
          </p:nvSpPr>
          <p:spPr bwMode="auto">
            <a:xfrm>
              <a:off x="4522788" y="4021138"/>
              <a:ext cx="322263" cy="500063"/>
            </a:xfrm>
            <a:custGeom>
              <a:avLst/>
              <a:gdLst>
                <a:gd name="T0" fmla="*/ 4 w 59"/>
                <a:gd name="T1" fmla="*/ 92 h 92"/>
                <a:gd name="T2" fmla="*/ 2 w 59"/>
                <a:gd name="T3" fmla="*/ 90 h 92"/>
                <a:gd name="T4" fmla="*/ 56 w 59"/>
                <a:gd name="T5" fmla="*/ 1 h 92"/>
                <a:gd name="T6" fmla="*/ 58 w 59"/>
                <a:gd name="T7" fmla="*/ 1 h 92"/>
                <a:gd name="T8" fmla="*/ 58 w 59"/>
                <a:gd name="T9" fmla="*/ 3 h 92"/>
                <a:gd name="T10" fmla="*/ 6 w 59"/>
                <a:gd name="T11" fmla="*/ 90 h 92"/>
                <a:gd name="T12" fmla="*/ 4 w 59"/>
                <a:gd name="T13" fmla="*/ 92 h 92"/>
              </a:gdLst>
              <a:ahLst/>
              <a:cxnLst>
                <a:cxn ang="0">
                  <a:pos x="T0" y="T1"/>
                </a:cxn>
                <a:cxn ang="0">
                  <a:pos x="T2" y="T3"/>
                </a:cxn>
                <a:cxn ang="0">
                  <a:pos x="T4" y="T5"/>
                </a:cxn>
                <a:cxn ang="0">
                  <a:pos x="T6" y="T7"/>
                </a:cxn>
                <a:cxn ang="0">
                  <a:pos x="T8" y="T9"/>
                </a:cxn>
                <a:cxn ang="0">
                  <a:pos x="T10" y="T11"/>
                </a:cxn>
                <a:cxn ang="0">
                  <a:pos x="T12" y="T13"/>
                </a:cxn>
              </a:cxnLst>
              <a:rect l="0" t="0" r="r" b="b"/>
              <a:pathLst>
                <a:path w="59" h="92">
                  <a:moveTo>
                    <a:pt x="4" y="92"/>
                  </a:moveTo>
                  <a:cubicBezTo>
                    <a:pt x="3" y="92"/>
                    <a:pt x="2" y="91"/>
                    <a:pt x="2" y="90"/>
                  </a:cubicBezTo>
                  <a:cubicBezTo>
                    <a:pt x="0" y="43"/>
                    <a:pt x="53" y="3"/>
                    <a:pt x="56" y="1"/>
                  </a:cubicBezTo>
                  <a:cubicBezTo>
                    <a:pt x="56" y="0"/>
                    <a:pt x="58" y="0"/>
                    <a:pt x="58" y="1"/>
                  </a:cubicBezTo>
                  <a:cubicBezTo>
                    <a:pt x="59" y="2"/>
                    <a:pt x="58" y="3"/>
                    <a:pt x="58" y="3"/>
                  </a:cubicBezTo>
                  <a:cubicBezTo>
                    <a:pt x="57" y="4"/>
                    <a:pt x="3" y="45"/>
                    <a:pt x="6" y="90"/>
                  </a:cubicBezTo>
                  <a:cubicBezTo>
                    <a:pt x="6" y="91"/>
                    <a:pt x="5" y="92"/>
                    <a:pt x="4" y="92"/>
                  </a:cubicBezTo>
                  <a:close/>
                </a:path>
              </a:pathLst>
            </a:custGeom>
            <a:solidFill>
              <a:srgbClr val="0854C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3" name="PA-任意多边形 15"/>
            <p:cNvSpPr/>
            <p:nvPr>
              <p:custDataLst>
                <p:tags r:id="rId13"/>
              </p:custDataLst>
            </p:nvPr>
          </p:nvSpPr>
          <p:spPr bwMode="auto">
            <a:xfrm>
              <a:off x="3775076" y="3763963"/>
              <a:ext cx="196850" cy="131763"/>
            </a:xfrm>
            <a:custGeom>
              <a:avLst/>
              <a:gdLst>
                <a:gd name="T0" fmla="*/ 34 w 36"/>
                <a:gd name="T1" fmla="*/ 24 h 24"/>
                <a:gd name="T2" fmla="*/ 33 w 36"/>
                <a:gd name="T3" fmla="*/ 23 h 24"/>
                <a:gd name="T4" fmla="*/ 2 w 36"/>
                <a:gd name="T5" fmla="*/ 7 h 24"/>
                <a:gd name="T6" fmla="*/ 0 w 36"/>
                <a:gd name="T7" fmla="*/ 6 h 24"/>
                <a:gd name="T8" fmla="*/ 1 w 36"/>
                <a:gd name="T9" fmla="*/ 4 h 24"/>
                <a:gd name="T10" fmla="*/ 36 w 36"/>
                <a:gd name="T11" fmla="*/ 21 h 24"/>
                <a:gd name="T12" fmla="*/ 35 w 36"/>
                <a:gd name="T13" fmla="*/ 23 h 24"/>
                <a:gd name="T14" fmla="*/ 34 w 36"/>
                <a:gd name="T15" fmla="*/ 24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24">
                  <a:moveTo>
                    <a:pt x="34" y="24"/>
                  </a:moveTo>
                  <a:cubicBezTo>
                    <a:pt x="34" y="24"/>
                    <a:pt x="33" y="23"/>
                    <a:pt x="33" y="23"/>
                  </a:cubicBezTo>
                  <a:cubicBezTo>
                    <a:pt x="16" y="4"/>
                    <a:pt x="2" y="7"/>
                    <a:pt x="2" y="7"/>
                  </a:cubicBezTo>
                  <a:cubicBezTo>
                    <a:pt x="1" y="7"/>
                    <a:pt x="0" y="7"/>
                    <a:pt x="0" y="6"/>
                  </a:cubicBezTo>
                  <a:cubicBezTo>
                    <a:pt x="0" y="5"/>
                    <a:pt x="1" y="4"/>
                    <a:pt x="1" y="4"/>
                  </a:cubicBezTo>
                  <a:cubicBezTo>
                    <a:pt x="2" y="4"/>
                    <a:pt x="17" y="0"/>
                    <a:pt x="36" y="21"/>
                  </a:cubicBezTo>
                  <a:cubicBezTo>
                    <a:pt x="36" y="22"/>
                    <a:pt x="36" y="23"/>
                    <a:pt x="35" y="23"/>
                  </a:cubicBezTo>
                  <a:cubicBezTo>
                    <a:pt x="35" y="23"/>
                    <a:pt x="35" y="24"/>
                    <a:pt x="34" y="24"/>
                  </a:cubicBezTo>
                  <a:close/>
                </a:path>
              </a:pathLst>
            </a:custGeom>
            <a:solidFill>
              <a:srgbClr val="0854C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4" name="PA-任意多边形 16"/>
            <p:cNvSpPr/>
            <p:nvPr>
              <p:custDataLst>
                <p:tags r:id="rId14"/>
              </p:custDataLst>
            </p:nvPr>
          </p:nvSpPr>
          <p:spPr bwMode="auto">
            <a:xfrm>
              <a:off x="4162426" y="4205288"/>
              <a:ext cx="241300" cy="98425"/>
            </a:xfrm>
            <a:custGeom>
              <a:avLst/>
              <a:gdLst>
                <a:gd name="T0" fmla="*/ 42 w 44"/>
                <a:gd name="T1" fmla="*/ 18 h 18"/>
                <a:gd name="T2" fmla="*/ 41 w 44"/>
                <a:gd name="T3" fmla="*/ 18 h 18"/>
                <a:gd name="T4" fmla="*/ 2 w 44"/>
                <a:gd name="T5" fmla="*/ 13 h 18"/>
                <a:gd name="T6" fmla="*/ 0 w 44"/>
                <a:gd name="T7" fmla="*/ 12 h 18"/>
                <a:gd name="T8" fmla="*/ 1 w 44"/>
                <a:gd name="T9" fmla="*/ 10 h 18"/>
                <a:gd name="T10" fmla="*/ 43 w 44"/>
                <a:gd name="T11" fmla="*/ 15 h 18"/>
                <a:gd name="T12" fmla="*/ 44 w 44"/>
                <a:gd name="T13" fmla="*/ 17 h 18"/>
                <a:gd name="T14" fmla="*/ 42 w 44"/>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18">
                  <a:moveTo>
                    <a:pt x="42" y="18"/>
                  </a:moveTo>
                  <a:cubicBezTo>
                    <a:pt x="41" y="18"/>
                    <a:pt x="41" y="18"/>
                    <a:pt x="41" y="18"/>
                  </a:cubicBezTo>
                  <a:cubicBezTo>
                    <a:pt x="23" y="4"/>
                    <a:pt x="2" y="12"/>
                    <a:pt x="2" y="13"/>
                  </a:cubicBezTo>
                  <a:cubicBezTo>
                    <a:pt x="1" y="13"/>
                    <a:pt x="0" y="13"/>
                    <a:pt x="0" y="12"/>
                  </a:cubicBezTo>
                  <a:cubicBezTo>
                    <a:pt x="0" y="11"/>
                    <a:pt x="0" y="10"/>
                    <a:pt x="1" y="10"/>
                  </a:cubicBezTo>
                  <a:cubicBezTo>
                    <a:pt x="2" y="9"/>
                    <a:pt x="24" y="0"/>
                    <a:pt x="43" y="15"/>
                  </a:cubicBezTo>
                  <a:cubicBezTo>
                    <a:pt x="44" y="15"/>
                    <a:pt x="44" y="16"/>
                    <a:pt x="44" y="17"/>
                  </a:cubicBezTo>
                  <a:cubicBezTo>
                    <a:pt x="43" y="18"/>
                    <a:pt x="43" y="18"/>
                    <a:pt x="42" y="18"/>
                  </a:cubicBezTo>
                  <a:close/>
                </a:path>
              </a:pathLst>
            </a:custGeom>
            <a:solidFill>
              <a:srgbClr val="0854C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5" name="PA-任意多边形 17"/>
            <p:cNvSpPr/>
            <p:nvPr>
              <p:custDataLst>
                <p:tags r:id="rId15"/>
              </p:custDataLst>
            </p:nvPr>
          </p:nvSpPr>
          <p:spPr bwMode="auto">
            <a:xfrm>
              <a:off x="4435476" y="4598988"/>
              <a:ext cx="279400" cy="125413"/>
            </a:xfrm>
            <a:custGeom>
              <a:avLst/>
              <a:gdLst>
                <a:gd name="T0" fmla="*/ 49 w 51"/>
                <a:gd name="T1" fmla="*/ 23 h 23"/>
                <a:gd name="T2" fmla="*/ 48 w 51"/>
                <a:gd name="T3" fmla="*/ 22 h 23"/>
                <a:gd name="T4" fmla="*/ 3 w 51"/>
                <a:gd name="T5" fmla="*/ 19 h 23"/>
                <a:gd name="T6" fmla="*/ 0 w 51"/>
                <a:gd name="T7" fmla="*/ 19 h 23"/>
                <a:gd name="T8" fmla="*/ 1 w 51"/>
                <a:gd name="T9" fmla="*/ 17 h 23"/>
                <a:gd name="T10" fmla="*/ 50 w 51"/>
                <a:gd name="T11" fmla="*/ 20 h 23"/>
                <a:gd name="T12" fmla="*/ 50 w 51"/>
                <a:gd name="T13" fmla="*/ 22 h 23"/>
                <a:gd name="T14" fmla="*/ 49 w 51"/>
                <a:gd name="T15" fmla="*/ 23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23">
                  <a:moveTo>
                    <a:pt x="49" y="23"/>
                  </a:moveTo>
                  <a:cubicBezTo>
                    <a:pt x="49" y="23"/>
                    <a:pt x="48" y="23"/>
                    <a:pt x="48" y="22"/>
                  </a:cubicBezTo>
                  <a:cubicBezTo>
                    <a:pt x="26" y="4"/>
                    <a:pt x="3" y="19"/>
                    <a:pt x="3" y="19"/>
                  </a:cubicBezTo>
                  <a:cubicBezTo>
                    <a:pt x="2" y="20"/>
                    <a:pt x="1" y="20"/>
                    <a:pt x="0" y="19"/>
                  </a:cubicBezTo>
                  <a:cubicBezTo>
                    <a:pt x="0" y="18"/>
                    <a:pt x="0" y="17"/>
                    <a:pt x="1" y="17"/>
                  </a:cubicBezTo>
                  <a:cubicBezTo>
                    <a:pt x="1" y="16"/>
                    <a:pt x="27" y="0"/>
                    <a:pt x="50" y="20"/>
                  </a:cubicBezTo>
                  <a:cubicBezTo>
                    <a:pt x="51" y="20"/>
                    <a:pt x="51" y="22"/>
                    <a:pt x="50" y="22"/>
                  </a:cubicBezTo>
                  <a:cubicBezTo>
                    <a:pt x="50" y="23"/>
                    <a:pt x="50" y="23"/>
                    <a:pt x="49" y="23"/>
                  </a:cubicBezTo>
                  <a:close/>
                </a:path>
              </a:pathLst>
            </a:custGeom>
            <a:solidFill>
              <a:srgbClr val="0854C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6" name="PA-任意多边形 18"/>
            <p:cNvSpPr/>
            <p:nvPr>
              <p:custDataLst>
                <p:tags r:id="rId16"/>
              </p:custDataLst>
            </p:nvPr>
          </p:nvSpPr>
          <p:spPr bwMode="auto">
            <a:xfrm>
              <a:off x="4162426" y="2482850"/>
              <a:ext cx="1114425" cy="1733550"/>
            </a:xfrm>
            <a:custGeom>
              <a:avLst/>
              <a:gdLst>
                <a:gd name="T0" fmla="*/ 53 w 204"/>
                <a:gd name="T1" fmla="*/ 0 h 318"/>
                <a:gd name="T2" fmla="*/ 95 w 204"/>
                <a:gd name="T3" fmla="*/ 66 h 318"/>
                <a:gd name="T4" fmla="*/ 152 w 204"/>
                <a:gd name="T5" fmla="*/ 185 h 318"/>
                <a:gd name="T6" fmla="*/ 149 w 204"/>
                <a:gd name="T7" fmla="*/ 284 h 318"/>
                <a:gd name="T8" fmla="*/ 47 w 204"/>
                <a:gd name="T9" fmla="*/ 195 h 318"/>
                <a:gd name="T10" fmla="*/ 9 w 204"/>
                <a:gd name="T11" fmla="*/ 100 h 318"/>
                <a:gd name="T12" fmla="*/ 53 w 204"/>
                <a:gd name="T13" fmla="*/ 0 h 318"/>
              </a:gdLst>
              <a:ahLst/>
              <a:cxnLst>
                <a:cxn ang="0">
                  <a:pos x="T0" y="T1"/>
                </a:cxn>
                <a:cxn ang="0">
                  <a:pos x="T2" y="T3"/>
                </a:cxn>
                <a:cxn ang="0">
                  <a:pos x="T4" y="T5"/>
                </a:cxn>
                <a:cxn ang="0">
                  <a:pos x="T6" y="T7"/>
                </a:cxn>
                <a:cxn ang="0">
                  <a:pos x="T8" y="T9"/>
                </a:cxn>
                <a:cxn ang="0">
                  <a:pos x="T10" y="T11"/>
                </a:cxn>
                <a:cxn ang="0">
                  <a:pos x="T12" y="T13"/>
                </a:cxn>
              </a:cxnLst>
              <a:rect l="0" t="0" r="r" b="b"/>
              <a:pathLst>
                <a:path w="204" h="318">
                  <a:moveTo>
                    <a:pt x="53" y="0"/>
                  </a:moveTo>
                  <a:cubicBezTo>
                    <a:pt x="53" y="0"/>
                    <a:pt x="51" y="38"/>
                    <a:pt x="95" y="66"/>
                  </a:cubicBezTo>
                  <a:cubicBezTo>
                    <a:pt x="143" y="97"/>
                    <a:pt x="125" y="153"/>
                    <a:pt x="152" y="185"/>
                  </a:cubicBezTo>
                  <a:cubicBezTo>
                    <a:pt x="172" y="209"/>
                    <a:pt x="204" y="258"/>
                    <a:pt x="149" y="284"/>
                  </a:cubicBezTo>
                  <a:cubicBezTo>
                    <a:pt x="78" y="318"/>
                    <a:pt x="36" y="270"/>
                    <a:pt x="47" y="195"/>
                  </a:cubicBezTo>
                  <a:cubicBezTo>
                    <a:pt x="56" y="139"/>
                    <a:pt x="18" y="142"/>
                    <a:pt x="9" y="100"/>
                  </a:cubicBezTo>
                  <a:cubicBezTo>
                    <a:pt x="0" y="58"/>
                    <a:pt x="15" y="22"/>
                    <a:pt x="53" y="0"/>
                  </a:cubicBezTo>
                  <a:close/>
                </a:path>
              </a:pathLst>
            </a:custGeom>
            <a:solidFill>
              <a:srgbClr val="F5514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7" name="PA-任意多边形 19"/>
            <p:cNvSpPr/>
            <p:nvPr>
              <p:custDataLst>
                <p:tags r:id="rId17"/>
              </p:custDataLst>
            </p:nvPr>
          </p:nvSpPr>
          <p:spPr bwMode="auto">
            <a:xfrm>
              <a:off x="4392613" y="2478088"/>
              <a:ext cx="693738" cy="1820863"/>
            </a:xfrm>
            <a:custGeom>
              <a:avLst/>
              <a:gdLst>
                <a:gd name="T0" fmla="*/ 83 w 127"/>
                <a:gd name="T1" fmla="*/ 334 h 334"/>
                <a:gd name="T2" fmla="*/ 82 w 127"/>
                <a:gd name="T3" fmla="*/ 333 h 334"/>
                <a:gd name="T4" fmla="*/ 82 w 127"/>
                <a:gd name="T5" fmla="*/ 332 h 334"/>
                <a:gd name="T6" fmla="*/ 86 w 127"/>
                <a:gd name="T7" fmla="*/ 211 h 334"/>
                <a:gd name="T8" fmla="*/ 71 w 127"/>
                <a:gd name="T9" fmla="*/ 160 h 334"/>
                <a:gd name="T10" fmla="*/ 39 w 127"/>
                <a:gd name="T11" fmla="*/ 82 h 334"/>
                <a:gd name="T12" fmla="*/ 10 w 127"/>
                <a:gd name="T13" fmla="*/ 1 h 334"/>
                <a:gd name="T14" fmla="*/ 11 w 127"/>
                <a:gd name="T15" fmla="*/ 0 h 334"/>
                <a:gd name="T16" fmla="*/ 12 w 127"/>
                <a:gd name="T17" fmla="*/ 1 h 334"/>
                <a:gd name="T18" fmla="*/ 41 w 127"/>
                <a:gd name="T19" fmla="*/ 80 h 334"/>
                <a:gd name="T20" fmla="*/ 73 w 127"/>
                <a:gd name="T21" fmla="*/ 159 h 334"/>
                <a:gd name="T22" fmla="*/ 88 w 127"/>
                <a:gd name="T23" fmla="*/ 210 h 334"/>
                <a:gd name="T24" fmla="*/ 84 w 127"/>
                <a:gd name="T25" fmla="*/ 333 h 334"/>
                <a:gd name="T26" fmla="*/ 83 w 127"/>
                <a:gd name="T27" fmla="*/ 334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 h="334">
                  <a:moveTo>
                    <a:pt x="83" y="334"/>
                  </a:moveTo>
                  <a:cubicBezTo>
                    <a:pt x="82" y="333"/>
                    <a:pt x="82" y="333"/>
                    <a:pt x="82" y="333"/>
                  </a:cubicBezTo>
                  <a:cubicBezTo>
                    <a:pt x="81" y="333"/>
                    <a:pt x="81" y="332"/>
                    <a:pt x="82" y="332"/>
                  </a:cubicBezTo>
                  <a:cubicBezTo>
                    <a:pt x="124" y="284"/>
                    <a:pt x="103" y="236"/>
                    <a:pt x="86" y="211"/>
                  </a:cubicBezTo>
                  <a:cubicBezTo>
                    <a:pt x="76" y="196"/>
                    <a:pt x="74" y="179"/>
                    <a:pt x="71" y="160"/>
                  </a:cubicBezTo>
                  <a:cubicBezTo>
                    <a:pt x="67" y="133"/>
                    <a:pt x="63" y="106"/>
                    <a:pt x="39" y="82"/>
                  </a:cubicBezTo>
                  <a:cubicBezTo>
                    <a:pt x="0" y="45"/>
                    <a:pt x="10" y="1"/>
                    <a:pt x="10" y="1"/>
                  </a:cubicBezTo>
                  <a:cubicBezTo>
                    <a:pt x="10" y="0"/>
                    <a:pt x="11" y="0"/>
                    <a:pt x="11" y="0"/>
                  </a:cubicBezTo>
                  <a:cubicBezTo>
                    <a:pt x="12" y="0"/>
                    <a:pt x="13" y="1"/>
                    <a:pt x="12" y="1"/>
                  </a:cubicBezTo>
                  <a:cubicBezTo>
                    <a:pt x="12" y="2"/>
                    <a:pt x="3" y="44"/>
                    <a:pt x="41" y="80"/>
                  </a:cubicBezTo>
                  <a:cubicBezTo>
                    <a:pt x="66" y="105"/>
                    <a:pt x="70" y="132"/>
                    <a:pt x="73" y="159"/>
                  </a:cubicBezTo>
                  <a:cubicBezTo>
                    <a:pt x="76" y="178"/>
                    <a:pt x="79" y="195"/>
                    <a:pt x="88" y="210"/>
                  </a:cubicBezTo>
                  <a:cubicBezTo>
                    <a:pt x="105" y="235"/>
                    <a:pt x="127" y="285"/>
                    <a:pt x="84" y="333"/>
                  </a:cubicBezTo>
                  <a:lnTo>
                    <a:pt x="83" y="334"/>
                  </a:lnTo>
                  <a:close/>
                </a:path>
              </a:pathLst>
            </a:custGeom>
            <a:solidFill>
              <a:srgbClr val="D3332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8" name="PA-任意多边形 20"/>
            <p:cNvSpPr/>
            <p:nvPr>
              <p:custDataLst>
                <p:tags r:id="rId18"/>
              </p:custDataLst>
            </p:nvPr>
          </p:nvSpPr>
          <p:spPr bwMode="auto">
            <a:xfrm>
              <a:off x="4260851" y="2778125"/>
              <a:ext cx="344488" cy="134938"/>
            </a:xfrm>
            <a:custGeom>
              <a:avLst/>
              <a:gdLst>
                <a:gd name="T0" fmla="*/ 61 w 63"/>
                <a:gd name="T1" fmla="*/ 25 h 25"/>
                <a:gd name="T2" fmla="*/ 61 w 63"/>
                <a:gd name="T3" fmla="*/ 25 h 25"/>
                <a:gd name="T4" fmla="*/ 2 w 63"/>
                <a:gd name="T5" fmla="*/ 10 h 25"/>
                <a:gd name="T6" fmla="*/ 0 w 63"/>
                <a:gd name="T7" fmla="*/ 9 h 25"/>
                <a:gd name="T8" fmla="*/ 1 w 63"/>
                <a:gd name="T9" fmla="*/ 7 h 25"/>
                <a:gd name="T10" fmla="*/ 62 w 63"/>
                <a:gd name="T11" fmla="*/ 23 h 25"/>
                <a:gd name="T12" fmla="*/ 62 w 63"/>
                <a:gd name="T13" fmla="*/ 25 h 25"/>
                <a:gd name="T14" fmla="*/ 61 w 63"/>
                <a:gd name="T15" fmla="*/ 2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25">
                  <a:moveTo>
                    <a:pt x="61" y="25"/>
                  </a:moveTo>
                  <a:cubicBezTo>
                    <a:pt x="61" y="25"/>
                    <a:pt x="61" y="25"/>
                    <a:pt x="61" y="25"/>
                  </a:cubicBezTo>
                  <a:cubicBezTo>
                    <a:pt x="25" y="3"/>
                    <a:pt x="2" y="10"/>
                    <a:pt x="2" y="10"/>
                  </a:cubicBezTo>
                  <a:cubicBezTo>
                    <a:pt x="1" y="10"/>
                    <a:pt x="0" y="10"/>
                    <a:pt x="0" y="9"/>
                  </a:cubicBezTo>
                  <a:cubicBezTo>
                    <a:pt x="0" y="8"/>
                    <a:pt x="0" y="8"/>
                    <a:pt x="1" y="7"/>
                  </a:cubicBezTo>
                  <a:cubicBezTo>
                    <a:pt x="2" y="7"/>
                    <a:pt x="25" y="0"/>
                    <a:pt x="62" y="23"/>
                  </a:cubicBezTo>
                  <a:cubicBezTo>
                    <a:pt x="63" y="23"/>
                    <a:pt x="63" y="24"/>
                    <a:pt x="62" y="25"/>
                  </a:cubicBezTo>
                  <a:cubicBezTo>
                    <a:pt x="62" y="25"/>
                    <a:pt x="62" y="25"/>
                    <a:pt x="61" y="25"/>
                  </a:cubicBezTo>
                  <a:close/>
                </a:path>
              </a:pathLst>
            </a:custGeom>
            <a:solidFill>
              <a:srgbClr val="D3332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9" name="PA-任意多边形 21"/>
            <p:cNvSpPr/>
            <p:nvPr>
              <p:custDataLst>
                <p:tags r:id="rId19"/>
              </p:custDataLst>
            </p:nvPr>
          </p:nvSpPr>
          <p:spPr bwMode="auto">
            <a:xfrm>
              <a:off x="4332288" y="3105150"/>
              <a:ext cx="452438" cy="190500"/>
            </a:xfrm>
            <a:custGeom>
              <a:avLst/>
              <a:gdLst>
                <a:gd name="T0" fmla="*/ 82 w 83"/>
                <a:gd name="T1" fmla="*/ 35 h 35"/>
                <a:gd name="T2" fmla="*/ 81 w 83"/>
                <a:gd name="T3" fmla="*/ 35 h 35"/>
                <a:gd name="T4" fmla="*/ 2 w 83"/>
                <a:gd name="T5" fmla="*/ 4 h 35"/>
                <a:gd name="T6" fmla="*/ 1 w 83"/>
                <a:gd name="T7" fmla="*/ 3 h 35"/>
                <a:gd name="T8" fmla="*/ 2 w 83"/>
                <a:gd name="T9" fmla="*/ 2 h 35"/>
                <a:gd name="T10" fmla="*/ 83 w 83"/>
                <a:gd name="T11" fmla="*/ 33 h 35"/>
                <a:gd name="T12" fmla="*/ 83 w 83"/>
                <a:gd name="T13" fmla="*/ 35 h 35"/>
                <a:gd name="T14" fmla="*/ 82 w 83"/>
                <a:gd name="T15" fmla="*/ 35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35">
                  <a:moveTo>
                    <a:pt x="82" y="35"/>
                  </a:moveTo>
                  <a:cubicBezTo>
                    <a:pt x="81" y="35"/>
                    <a:pt x="81" y="35"/>
                    <a:pt x="81" y="35"/>
                  </a:cubicBezTo>
                  <a:cubicBezTo>
                    <a:pt x="46" y="3"/>
                    <a:pt x="2" y="4"/>
                    <a:pt x="2" y="4"/>
                  </a:cubicBezTo>
                  <a:cubicBezTo>
                    <a:pt x="1" y="4"/>
                    <a:pt x="1" y="4"/>
                    <a:pt x="1" y="3"/>
                  </a:cubicBezTo>
                  <a:cubicBezTo>
                    <a:pt x="0" y="2"/>
                    <a:pt x="1" y="2"/>
                    <a:pt x="2" y="2"/>
                  </a:cubicBezTo>
                  <a:cubicBezTo>
                    <a:pt x="2" y="2"/>
                    <a:pt x="47" y="0"/>
                    <a:pt x="83" y="33"/>
                  </a:cubicBezTo>
                  <a:cubicBezTo>
                    <a:pt x="83" y="34"/>
                    <a:pt x="83" y="34"/>
                    <a:pt x="83" y="35"/>
                  </a:cubicBezTo>
                  <a:lnTo>
                    <a:pt x="82" y="35"/>
                  </a:lnTo>
                  <a:close/>
                </a:path>
              </a:pathLst>
            </a:custGeom>
            <a:solidFill>
              <a:srgbClr val="D3332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0" name="PA-任意多边形 22"/>
            <p:cNvSpPr/>
            <p:nvPr>
              <p:custDataLst>
                <p:tags r:id="rId20"/>
              </p:custDataLst>
            </p:nvPr>
          </p:nvSpPr>
          <p:spPr bwMode="auto">
            <a:xfrm>
              <a:off x="4464051" y="3557588"/>
              <a:ext cx="441325" cy="130175"/>
            </a:xfrm>
            <a:custGeom>
              <a:avLst/>
              <a:gdLst>
                <a:gd name="T0" fmla="*/ 1 w 81"/>
                <a:gd name="T1" fmla="*/ 24 h 24"/>
                <a:gd name="T2" fmla="*/ 0 w 81"/>
                <a:gd name="T3" fmla="*/ 23 h 24"/>
                <a:gd name="T4" fmla="*/ 1 w 81"/>
                <a:gd name="T5" fmla="*/ 21 h 24"/>
                <a:gd name="T6" fmla="*/ 80 w 81"/>
                <a:gd name="T7" fmla="*/ 20 h 24"/>
                <a:gd name="T8" fmla="*/ 81 w 81"/>
                <a:gd name="T9" fmla="*/ 22 h 24"/>
                <a:gd name="T10" fmla="*/ 79 w 81"/>
                <a:gd name="T11" fmla="*/ 22 h 24"/>
                <a:gd name="T12" fmla="*/ 2 w 81"/>
                <a:gd name="T13" fmla="*/ 23 h 24"/>
                <a:gd name="T14" fmla="*/ 1 w 81"/>
                <a:gd name="T15" fmla="*/ 24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24">
                  <a:moveTo>
                    <a:pt x="1" y="24"/>
                  </a:moveTo>
                  <a:cubicBezTo>
                    <a:pt x="1" y="24"/>
                    <a:pt x="0" y="23"/>
                    <a:pt x="0" y="23"/>
                  </a:cubicBezTo>
                  <a:cubicBezTo>
                    <a:pt x="0" y="22"/>
                    <a:pt x="0" y="21"/>
                    <a:pt x="1" y="21"/>
                  </a:cubicBezTo>
                  <a:cubicBezTo>
                    <a:pt x="3" y="20"/>
                    <a:pt x="50" y="0"/>
                    <a:pt x="80" y="20"/>
                  </a:cubicBezTo>
                  <a:cubicBezTo>
                    <a:pt x="81" y="21"/>
                    <a:pt x="81" y="21"/>
                    <a:pt x="81" y="22"/>
                  </a:cubicBezTo>
                  <a:cubicBezTo>
                    <a:pt x="80" y="23"/>
                    <a:pt x="80" y="23"/>
                    <a:pt x="79" y="22"/>
                  </a:cubicBezTo>
                  <a:cubicBezTo>
                    <a:pt x="50" y="3"/>
                    <a:pt x="2" y="23"/>
                    <a:pt x="2" y="23"/>
                  </a:cubicBezTo>
                  <a:lnTo>
                    <a:pt x="1" y="24"/>
                  </a:lnTo>
                  <a:close/>
                </a:path>
              </a:pathLst>
            </a:custGeom>
            <a:solidFill>
              <a:srgbClr val="D3332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1" name="PA-任意多边形 23"/>
            <p:cNvSpPr/>
            <p:nvPr>
              <p:custDataLst>
                <p:tags r:id="rId21"/>
              </p:custDataLst>
            </p:nvPr>
          </p:nvSpPr>
          <p:spPr bwMode="auto">
            <a:xfrm>
              <a:off x="4665663" y="2886075"/>
              <a:ext cx="53975" cy="169863"/>
            </a:xfrm>
            <a:custGeom>
              <a:avLst/>
              <a:gdLst>
                <a:gd name="T0" fmla="*/ 7 w 10"/>
                <a:gd name="T1" fmla="*/ 31 h 31"/>
                <a:gd name="T2" fmla="*/ 6 w 10"/>
                <a:gd name="T3" fmla="*/ 30 h 31"/>
                <a:gd name="T4" fmla="*/ 8 w 10"/>
                <a:gd name="T5" fmla="*/ 1 h 31"/>
                <a:gd name="T6" fmla="*/ 10 w 10"/>
                <a:gd name="T7" fmla="*/ 1 h 31"/>
                <a:gd name="T8" fmla="*/ 10 w 10"/>
                <a:gd name="T9" fmla="*/ 3 h 31"/>
                <a:gd name="T10" fmla="*/ 9 w 10"/>
                <a:gd name="T11" fmla="*/ 29 h 31"/>
                <a:gd name="T12" fmla="*/ 8 w 10"/>
                <a:gd name="T13" fmla="*/ 31 h 31"/>
                <a:gd name="T14" fmla="*/ 7 w 10"/>
                <a:gd name="T15" fmla="*/ 31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31">
                  <a:moveTo>
                    <a:pt x="7" y="31"/>
                  </a:moveTo>
                  <a:cubicBezTo>
                    <a:pt x="7" y="31"/>
                    <a:pt x="6" y="30"/>
                    <a:pt x="6" y="30"/>
                  </a:cubicBezTo>
                  <a:cubicBezTo>
                    <a:pt x="0" y="10"/>
                    <a:pt x="8" y="1"/>
                    <a:pt x="8" y="1"/>
                  </a:cubicBezTo>
                  <a:cubicBezTo>
                    <a:pt x="9" y="0"/>
                    <a:pt x="9" y="0"/>
                    <a:pt x="10" y="1"/>
                  </a:cubicBezTo>
                  <a:cubicBezTo>
                    <a:pt x="10" y="1"/>
                    <a:pt x="10" y="2"/>
                    <a:pt x="10" y="3"/>
                  </a:cubicBezTo>
                  <a:cubicBezTo>
                    <a:pt x="10" y="3"/>
                    <a:pt x="3" y="11"/>
                    <a:pt x="9" y="29"/>
                  </a:cubicBezTo>
                  <a:cubicBezTo>
                    <a:pt x="9" y="30"/>
                    <a:pt x="8" y="31"/>
                    <a:pt x="8" y="31"/>
                  </a:cubicBezTo>
                  <a:lnTo>
                    <a:pt x="7" y="31"/>
                  </a:lnTo>
                  <a:close/>
                </a:path>
              </a:pathLst>
            </a:custGeom>
            <a:solidFill>
              <a:srgbClr val="D3332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2" name="PA-任意多边形 24"/>
            <p:cNvSpPr/>
            <p:nvPr>
              <p:custDataLst>
                <p:tags r:id="rId22"/>
              </p:custDataLst>
            </p:nvPr>
          </p:nvSpPr>
          <p:spPr bwMode="auto">
            <a:xfrm>
              <a:off x="4791076" y="3322638"/>
              <a:ext cx="98425" cy="174625"/>
            </a:xfrm>
            <a:custGeom>
              <a:avLst/>
              <a:gdLst>
                <a:gd name="T0" fmla="*/ 4 w 18"/>
                <a:gd name="T1" fmla="*/ 32 h 32"/>
                <a:gd name="T2" fmla="*/ 3 w 18"/>
                <a:gd name="T3" fmla="*/ 31 h 32"/>
                <a:gd name="T4" fmla="*/ 15 w 18"/>
                <a:gd name="T5" fmla="*/ 1 h 32"/>
                <a:gd name="T6" fmla="*/ 17 w 18"/>
                <a:gd name="T7" fmla="*/ 1 h 32"/>
                <a:gd name="T8" fmla="*/ 17 w 18"/>
                <a:gd name="T9" fmla="*/ 3 h 32"/>
                <a:gd name="T10" fmla="*/ 5 w 18"/>
                <a:gd name="T11" fmla="*/ 30 h 32"/>
                <a:gd name="T12" fmla="*/ 4 w 18"/>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18" h="32">
                  <a:moveTo>
                    <a:pt x="4" y="32"/>
                  </a:moveTo>
                  <a:cubicBezTo>
                    <a:pt x="3" y="32"/>
                    <a:pt x="3" y="31"/>
                    <a:pt x="3" y="31"/>
                  </a:cubicBezTo>
                  <a:cubicBezTo>
                    <a:pt x="0" y="12"/>
                    <a:pt x="15" y="1"/>
                    <a:pt x="15" y="1"/>
                  </a:cubicBezTo>
                  <a:cubicBezTo>
                    <a:pt x="16" y="0"/>
                    <a:pt x="17" y="0"/>
                    <a:pt x="17" y="1"/>
                  </a:cubicBezTo>
                  <a:cubicBezTo>
                    <a:pt x="18" y="1"/>
                    <a:pt x="17" y="2"/>
                    <a:pt x="17" y="3"/>
                  </a:cubicBezTo>
                  <a:cubicBezTo>
                    <a:pt x="17" y="3"/>
                    <a:pt x="3" y="13"/>
                    <a:pt x="5" y="30"/>
                  </a:cubicBezTo>
                  <a:cubicBezTo>
                    <a:pt x="5" y="31"/>
                    <a:pt x="5" y="32"/>
                    <a:pt x="4" y="32"/>
                  </a:cubicBezTo>
                  <a:close/>
                </a:path>
              </a:pathLst>
            </a:custGeom>
            <a:solidFill>
              <a:srgbClr val="D3332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3" name="PA-任意多边形 25"/>
            <p:cNvSpPr/>
            <p:nvPr>
              <p:custDataLst>
                <p:tags r:id="rId23"/>
              </p:custDataLst>
            </p:nvPr>
          </p:nvSpPr>
          <p:spPr bwMode="auto">
            <a:xfrm>
              <a:off x="4943476" y="3671888"/>
              <a:ext cx="120650" cy="190500"/>
            </a:xfrm>
            <a:custGeom>
              <a:avLst/>
              <a:gdLst>
                <a:gd name="T0" fmla="*/ 5 w 22"/>
                <a:gd name="T1" fmla="*/ 35 h 35"/>
                <a:gd name="T2" fmla="*/ 4 w 22"/>
                <a:gd name="T3" fmla="*/ 34 h 35"/>
                <a:gd name="T4" fmla="*/ 20 w 22"/>
                <a:gd name="T5" fmla="*/ 0 h 35"/>
                <a:gd name="T6" fmla="*/ 22 w 22"/>
                <a:gd name="T7" fmla="*/ 1 h 35"/>
                <a:gd name="T8" fmla="*/ 21 w 22"/>
                <a:gd name="T9" fmla="*/ 2 h 35"/>
                <a:gd name="T10" fmla="*/ 6 w 22"/>
                <a:gd name="T11" fmla="*/ 34 h 35"/>
                <a:gd name="T12" fmla="*/ 5 w 22"/>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22" h="35">
                  <a:moveTo>
                    <a:pt x="5" y="35"/>
                  </a:moveTo>
                  <a:cubicBezTo>
                    <a:pt x="4" y="35"/>
                    <a:pt x="4" y="35"/>
                    <a:pt x="4" y="34"/>
                  </a:cubicBezTo>
                  <a:cubicBezTo>
                    <a:pt x="0" y="11"/>
                    <a:pt x="20" y="0"/>
                    <a:pt x="20" y="0"/>
                  </a:cubicBezTo>
                  <a:cubicBezTo>
                    <a:pt x="21" y="0"/>
                    <a:pt x="22" y="0"/>
                    <a:pt x="22" y="1"/>
                  </a:cubicBezTo>
                  <a:cubicBezTo>
                    <a:pt x="22" y="1"/>
                    <a:pt x="22" y="2"/>
                    <a:pt x="21" y="2"/>
                  </a:cubicBezTo>
                  <a:cubicBezTo>
                    <a:pt x="21" y="3"/>
                    <a:pt x="2" y="12"/>
                    <a:pt x="6" y="34"/>
                  </a:cubicBezTo>
                  <a:cubicBezTo>
                    <a:pt x="6" y="34"/>
                    <a:pt x="6" y="35"/>
                    <a:pt x="5" y="35"/>
                  </a:cubicBezTo>
                  <a:close/>
                </a:path>
              </a:pathLst>
            </a:custGeom>
            <a:solidFill>
              <a:srgbClr val="D3332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4" name="PA-任意多边形 26"/>
            <p:cNvSpPr/>
            <p:nvPr>
              <p:custDataLst>
                <p:tags r:id="rId24"/>
              </p:custDataLst>
            </p:nvPr>
          </p:nvSpPr>
          <p:spPr bwMode="auto">
            <a:xfrm>
              <a:off x="7150101" y="1262063"/>
              <a:ext cx="895350" cy="985838"/>
            </a:xfrm>
            <a:custGeom>
              <a:avLst/>
              <a:gdLst>
                <a:gd name="T0" fmla="*/ 146 w 164"/>
                <a:gd name="T1" fmla="*/ 0 h 181"/>
                <a:gd name="T2" fmla="*/ 107 w 164"/>
                <a:gd name="T3" fmla="*/ 29 h 181"/>
                <a:gd name="T4" fmla="*/ 47 w 164"/>
                <a:gd name="T5" fmla="*/ 86 h 181"/>
                <a:gd name="T6" fmla="*/ 26 w 164"/>
                <a:gd name="T7" fmla="*/ 144 h 181"/>
                <a:gd name="T8" fmla="*/ 105 w 164"/>
                <a:gd name="T9" fmla="*/ 116 h 181"/>
                <a:gd name="T10" fmla="*/ 149 w 164"/>
                <a:gd name="T11" fmla="*/ 69 h 181"/>
                <a:gd name="T12" fmla="*/ 146 w 164"/>
                <a:gd name="T13" fmla="*/ 0 h 181"/>
              </a:gdLst>
              <a:ahLst/>
              <a:cxnLst>
                <a:cxn ang="0">
                  <a:pos x="T0" y="T1"/>
                </a:cxn>
                <a:cxn ang="0">
                  <a:pos x="T2" y="T3"/>
                </a:cxn>
                <a:cxn ang="0">
                  <a:pos x="T4" y="T5"/>
                </a:cxn>
                <a:cxn ang="0">
                  <a:pos x="T6" y="T7"/>
                </a:cxn>
                <a:cxn ang="0">
                  <a:pos x="T8" y="T9"/>
                </a:cxn>
                <a:cxn ang="0">
                  <a:pos x="T10" y="T11"/>
                </a:cxn>
                <a:cxn ang="0">
                  <a:pos x="T12" y="T13"/>
                </a:cxn>
              </a:cxnLst>
              <a:rect l="0" t="0" r="r" b="b"/>
              <a:pathLst>
                <a:path w="164" h="181">
                  <a:moveTo>
                    <a:pt x="146" y="0"/>
                  </a:moveTo>
                  <a:cubicBezTo>
                    <a:pt x="146" y="0"/>
                    <a:pt x="139" y="23"/>
                    <a:pt x="107" y="29"/>
                  </a:cubicBezTo>
                  <a:cubicBezTo>
                    <a:pt x="71" y="36"/>
                    <a:pt x="69" y="73"/>
                    <a:pt x="47" y="86"/>
                  </a:cubicBezTo>
                  <a:cubicBezTo>
                    <a:pt x="29" y="95"/>
                    <a:pt x="0" y="117"/>
                    <a:pt x="26" y="144"/>
                  </a:cubicBezTo>
                  <a:cubicBezTo>
                    <a:pt x="60" y="181"/>
                    <a:pt x="95" y="162"/>
                    <a:pt x="105" y="116"/>
                  </a:cubicBezTo>
                  <a:cubicBezTo>
                    <a:pt x="113" y="81"/>
                    <a:pt x="134" y="91"/>
                    <a:pt x="149" y="69"/>
                  </a:cubicBezTo>
                  <a:cubicBezTo>
                    <a:pt x="164" y="46"/>
                    <a:pt x="163" y="22"/>
                    <a:pt x="146" y="0"/>
                  </a:cubicBezTo>
                  <a:close/>
                </a:path>
              </a:pathLst>
            </a:custGeom>
            <a:solidFill>
              <a:srgbClr val="F5514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5" name="PA-任意多边形 27"/>
            <p:cNvSpPr/>
            <p:nvPr>
              <p:custDataLst>
                <p:tags r:id="rId25"/>
              </p:custDataLst>
            </p:nvPr>
          </p:nvSpPr>
          <p:spPr bwMode="auto">
            <a:xfrm>
              <a:off x="7226301" y="1255713"/>
              <a:ext cx="725488" cy="976313"/>
            </a:xfrm>
            <a:custGeom>
              <a:avLst/>
              <a:gdLst>
                <a:gd name="T0" fmla="*/ 15 w 133"/>
                <a:gd name="T1" fmla="*/ 179 h 179"/>
                <a:gd name="T2" fmla="*/ 14 w 133"/>
                <a:gd name="T3" fmla="*/ 179 h 179"/>
                <a:gd name="T4" fmla="*/ 40 w 133"/>
                <a:gd name="T5" fmla="*/ 106 h 179"/>
                <a:gd name="T6" fmla="*/ 60 w 133"/>
                <a:gd name="T7" fmla="*/ 79 h 179"/>
                <a:gd name="T8" fmla="*/ 97 w 133"/>
                <a:gd name="T9" fmla="*/ 41 h 179"/>
                <a:gd name="T10" fmla="*/ 131 w 133"/>
                <a:gd name="T11" fmla="*/ 1 h 179"/>
                <a:gd name="T12" fmla="*/ 132 w 133"/>
                <a:gd name="T13" fmla="*/ 0 h 179"/>
                <a:gd name="T14" fmla="*/ 133 w 133"/>
                <a:gd name="T15" fmla="*/ 1 h 179"/>
                <a:gd name="T16" fmla="*/ 98 w 133"/>
                <a:gd name="T17" fmla="*/ 42 h 179"/>
                <a:gd name="T18" fmla="*/ 61 w 133"/>
                <a:gd name="T19" fmla="*/ 80 h 179"/>
                <a:gd name="T20" fmla="*/ 40 w 133"/>
                <a:gd name="T21" fmla="*/ 107 h 179"/>
                <a:gd name="T22" fmla="*/ 16 w 133"/>
                <a:gd name="T23" fmla="*/ 178 h 179"/>
                <a:gd name="T24" fmla="*/ 15 w 133"/>
                <a:gd name="T25" fmla="*/ 17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79">
                  <a:moveTo>
                    <a:pt x="15" y="179"/>
                  </a:moveTo>
                  <a:cubicBezTo>
                    <a:pt x="14" y="179"/>
                    <a:pt x="14" y="179"/>
                    <a:pt x="14" y="179"/>
                  </a:cubicBezTo>
                  <a:cubicBezTo>
                    <a:pt x="0" y="141"/>
                    <a:pt x="24" y="117"/>
                    <a:pt x="40" y="106"/>
                  </a:cubicBezTo>
                  <a:cubicBezTo>
                    <a:pt x="49" y="99"/>
                    <a:pt x="54" y="90"/>
                    <a:pt x="60" y="79"/>
                  </a:cubicBezTo>
                  <a:cubicBezTo>
                    <a:pt x="68" y="65"/>
                    <a:pt x="77" y="49"/>
                    <a:pt x="97" y="41"/>
                  </a:cubicBezTo>
                  <a:cubicBezTo>
                    <a:pt x="127" y="28"/>
                    <a:pt x="131" y="1"/>
                    <a:pt x="131" y="1"/>
                  </a:cubicBezTo>
                  <a:cubicBezTo>
                    <a:pt x="131" y="1"/>
                    <a:pt x="132" y="0"/>
                    <a:pt x="132" y="0"/>
                  </a:cubicBezTo>
                  <a:cubicBezTo>
                    <a:pt x="133" y="0"/>
                    <a:pt x="133" y="1"/>
                    <a:pt x="133" y="1"/>
                  </a:cubicBezTo>
                  <a:cubicBezTo>
                    <a:pt x="133" y="2"/>
                    <a:pt x="129" y="29"/>
                    <a:pt x="98" y="42"/>
                  </a:cubicBezTo>
                  <a:cubicBezTo>
                    <a:pt x="78" y="51"/>
                    <a:pt x="69" y="66"/>
                    <a:pt x="61" y="80"/>
                  </a:cubicBezTo>
                  <a:cubicBezTo>
                    <a:pt x="55" y="91"/>
                    <a:pt x="50" y="101"/>
                    <a:pt x="40" y="107"/>
                  </a:cubicBezTo>
                  <a:cubicBezTo>
                    <a:pt x="25" y="118"/>
                    <a:pt x="2" y="141"/>
                    <a:pt x="16" y="178"/>
                  </a:cubicBezTo>
                  <a:cubicBezTo>
                    <a:pt x="16" y="179"/>
                    <a:pt x="16" y="179"/>
                    <a:pt x="15" y="179"/>
                  </a:cubicBezTo>
                  <a:close/>
                </a:path>
              </a:pathLst>
            </a:custGeom>
            <a:solidFill>
              <a:srgbClr val="D3332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6" name="PA-任意多边形 28"/>
            <p:cNvSpPr/>
            <p:nvPr>
              <p:custDataLst>
                <p:tags r:id="rId26"/>
              </p:custDataLst>
            </p:nvPr>
          </p:nvSpPr>
          <p:spPr bwMode="auto">
            <a:xfrm>
              <a:off x="7761288" y="1447800"/>
              <a:ext cx="219075" cy="58738"/>
            </a:xfrm>
            <a:custGeom>
              <a:avLst/>
              <a:gdLst>
                <a:gd name="T0" fmla="*/ 40 w 40"/>
                <a:gd name="T1" fmla="*/ 11 h 11"/>
                <a:gd name="T2" fmla="*/ 39 w 40"/>
                <a:gd name="T3" fmla="*/ 11 h 11"/>
                <a:gd name="T4" fmla="*/ 1 w 40"/>
                <a:gd name="T5" fmla="*/ 7 h 11"/>
                <a:gd name="T6" fmla="*/ 0 w 40"/>
                <a:gd name="T7" fmla="*/ 6 h 11"/>
                <a:gd name="T8" fmla="*/ 1 w 40"/>
                <a:gd name="T9" fmla="*/ 5 h 11"/>
                <a:gd name="T10" fmla="*/ 40 w 40"/>
                <a:gd name="T11" fmla="*/ 10 h 11"/>
                <a:gd name="T12" fmla="*/ 40 w 40"/>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40" h="11">
                  <a:moveTo>
                    <a:pt x="40" y="11"/>
                  </a:moveTo>
                  <a:cubicBezTo>
                    <a:pt x="39" y="11"/>
                    <a:pt x="39" y="11"/>
                    <a:pt x="39" y="11"/>
                  </a:cubicBezTo>
                  <a:cubicBezTo>
                    <a:pt x="39" y="11"/>
                    <a:pt x="27" y="2"/>
                    <a:pt x="1" y="7"/>
                  </a:cubicBezTo>
                  <a:cubicBezTo>
                    <a:pt x="1" y="7"/>
                    <a:pt x="0" y="6"/>
                    <a:pt x="0" y="6"/>
                  </a:cubicBezTo>
                  <a:cubicBezTo>
                    <a:pt x="0" y="5"/>
                    <a:pt x="1" y="5"/>
                    <a:pt x="1" y="5"/>
                  </a:cubicBezTo>
                  <a:cubicBezTo>
                    <a:pt x="28" y="0"/>
                    <a:pt x="40" y="9"/>
                    <a:pt x="40" y="10"/>
                  </a:cubicBezTo>
                  <a:cubicBezTo>
                    <a:pt x="40" y="11"/>
                    <a:pt x="40" y="11"/>
                    <a:pt x="40" y="11"/>
                  </a:cubicBezTo>
                  <a:close/>
                </a:path>
              </a:pathLst>
            </a:custGeom>
            <a:solidFill>
              <a:srgbClr val="D3332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7" name="PA-任意多边形 29"/>
            <p:cNvSpPr/>
            <p:nvPr>
              <p:custDataLst>
                <p:tags r:id="rId27"/>
              </p:custDataLst>
            </p:nvPr>
          </p:nvSpPr>
          <p:spPr bwMode="auto">
            <a:xfrm>
              <a:off x="7570788" y="1593850"/>
              <a:ext cx="300038" cy="71438"/>
            </a:xfrm>
            <a:custGeom>
              <a:avLst/>
              <a:gdLst>
                <a:gd name="T0" fmla="*/ 55 w 55"/>
                <a:gd name="T1" fmla="*/ 13 h 13"/>
                <a:gd name="T2" fmla="*/ 54 w 55"/>
                <a:gd name="T3" fmla="*/ 13 h 13"/>
                <a:gd name="T4" fmla="*/ 1 w 55"/>
                <a:gd name="T5" fmla="*/ 13 h 13"/>
                <a:gd name="T6" fmla="*/ 0 w 55"/>
                <a:gd name="T7" fmla="*/ 12 h 13"/>
                <a:gd name="T8" fmla="*/ 0 w 55"/>
                <a:gd name="T9" fmla="*/ 11 h 13"/>
                <a:gd name="T10" fmla="*/ 55 w 55"/>
                <a:gd name="T11" fmla="*/ 11 h 13"/>
                <a:gd name="T12" fmla="*/ 55 w 55"/>
                <a:gd name="T13" fmla="*/ 12 h 13"/>
                <a:gd name="T14" fmla="*/ 55 w 55"/>
                <a:gd name="T15" fmla="*/ 1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3">
                  <a:moveTo>
                    <a:pt x="55" y="13"/>
                  </a:moveTo>
                  <a:cubicBezTo>
                    <a:pt x="54" y="13"/>
                    <a:pt x="54" y="13"/>
                    <a:pt x="54" y="13"/>
                  </a:cubicBezTo>
                  <a:cubicBezTo>
                    <a:pt x="54" y="13"/>
                    <a:pt x="29" y="2"/>
                    <a:pt x="1" y="13"/>
                  </a:cubicBezTo>
                  <a:cubicBezTo>
                    <a:pt x="1" y="13"/>
                    <a:pt x="0" y="13"/>
                    <a:pt x="0" y="12"/>
                  </a:cubicBezTo>
                  <a:cubicBezTo>
                    <a:pt x="0" y="12"/>
                    <a:pt x="0" y="12"/>
                    <a:pt x="0" y="11"/>
                  </a:cubicBezTo>
                  <a:cubicBezTo>
                    <a:pt x="29" y="0"/>
                    <a:pt x="55" y="11"/>
                    <a:pt x="55" y="11"/>
                  </a:cubicBezTo>
                  <a:cubicBezTo>
                    <a:pt x="55" y="12"/>
                    <a:pt x="55" y="12"/>
                    <a:pt x="55" y="12"/>
                  </a:cubicBezTo>
                  <a:lnTo>
                    <a:pt x="55" y="13"/>
                  </a:lnTo>
                  <a:close/>
                </a:path>
              </a:pathLst>
            </a:custGeom>
            <a:solidFill>
              <a:srgbClr val="D3332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8" name="PA-任意多边形 30"/>
            <p:cNvSpPr/>
            <p:nvPr>
              <p:custDataLst>
                <p:tags r:id="rId28"/>
              </p:custDataLst>
            </p:nvPr>
          </p:nvSpPr>
          <p:spPr bwMode="auto">
            <a:xfrm>
              <a:off x="7412038" y="1828800"/>
              <a:ext cx="257175" cy="130175"/>
            </a:xfrm>
            <a:custGeom>
              <a:avLst/>
              <a:gdLst>
                <a:gd name="T0" fmla="*/ 47 w 47"/>
                <a:gd name="T1" fmla="*/ 24 h 24"/>
                <a:gd name="T2" fmla="*/ 46 w 47"/>
                <a:gd name="T3" fmla="*/ 24 h 24"/>
                <a:gd name="T4" fmla="*/ 1 w 47"/>
                <a:gd name="T5" fmla="*/ 6 h 24"/>
                <a:gd name="T6" fmla="*/ 0 w 47"/>
                <a:gd name="T7" fmla="*/ 5 h 24"/>
                <a:gd name="T8" fmla="*/ 1 w 47"/>
                <a:gd name="T9" fmla="*/ 4 h 24"/>
                <a:gd name="T10" fmla="*/ 47 w 47"/>
                <a:gd name="T11" fmla="*/ 23 h 24"/>
                <a:gd name="T12" fmla="*/ 47 w 47"/>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47" h="24">
                  <a:moveTo>
                    <a:pt x="47" y="24"/>
                  </a:moveTo>
                  <a:cubicBezTo>
                    <a:pt x="46" y="24"/>
                    <a:pt x="46" y="24"/>
                    <a:pt x="46" y="24"/>
                  </a:cubicBezTo>
                  <a:cubicBezTo>
                    <a:pt x="46" y="24"/>
                    <a:pt x="23" y="1"/>
                    <a:pt x="1" y="6"/>
                  </a:cubicBezTo>
                  <a:cubicBezTo>
                    <a:pt x="1" y="6"/>
                    <a:pt x="0" y="6"/>
                    <a:pt x="0" y="5"/>
                  </a:cubicBezTo>
                  <a:cubicBezTo>
                    <a:pt x="0" y="5"/>
                    <a:pt x="0" y="5"/>
                    <a:pt x="1" y="4"/>
                  </a:cubicBezTo>
                  <a:cubicBezTo>
                    <a:pt x="23" y="0"/>
                    <a:pt x="46" y="22"/>
                    <a:pt x="47" y="23"/>
                  </a:cubicBezTo>
                  <a:cubicBezTo>
                    <a:pt x="47" y="24"/>
                    <a:pt x="47" y="24"/>
                    <a:pt x="47" y="24"/>
                  </a:cubicBezTo>
                  <a:close/>
                </a:path>
              </a:pathLst>
            </a:custGeom>
            <a:solidFill>
              <a:srgbClr val="D3332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9" name="PA-任意多边形 31"/>
            <p:cNvSpPr/>
            <p:nvPr>
              <p:custDataLst>
                <p:tags r:id="rId29"/>
              </p:custDataLst>
            </p:nvPr>
          </p:nvSpPr>
          <p:spPr bwMode="auto">
            <a:xfrm>
              <a:off x="7669213" y="1441450"/>
              <a:ext cx="53975" cy="98425"/>
            </a:xfrm>
            <a:custGeom>
              <a:avLst/>
              <a:gdLst>
                <a:gd name="T0" fmla="*/ 1 w 10"/>
                <a:gd name="T1" fmla="*/ 18 h 18"/>
                <a:gd name="T2" fmla="*/ 0 w 10"/>
                <a:gd name="T3" fmla="*/ 18 h 18"/>
                <a:gd name="T4" fmla="*/ 0 w 10"/>
                <a:gd name="T5" fmla="*/ 17 h 18"/>
                <a:gd name="T6" fmla="*/ 5 w 10"/>
                <a:gd name="T7" fmla="*/ 1 h 18"/>
                <a:gd name="T8" fmla="*/ 6 w 10"/>
                <a:gd name="T9" fmla="*/ 0 h 18"/>
                <a:gd name="T10" fmla="*/ 7 w 10"/>
                <a:gd name="T11" fmla="*/ 0 h 18"/>
                <a:gd name="T12" fmla="*/ 1 w 10"/>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10" h="18">
                  <a:moveTo>
                    <a:pt x="1" y="18"/>
                  </a:moveTo>
                  <a:cubicBezTo>
                    <a:pt x="0" y="18"/>
                    <a:pt x="0" y="18"/>
                    <a:pt x="0" y="18"/>
                  </a:cubicBezTo>
                  <a:cubicBezTo>
                    <a:pt x="0" y="17"/>
                    <a:pt x="0" y="17"/>
                    <a:pt x="0" y="17"/>
                  </a:cubicBezTo>
                  <a:cubicBezTo>
                    <a:pt x="8" y="7"/>
                    <a:pt x="5" y="1"/>
                    <a:pt x="5" y="1"/>
                  </a:cubicBezTo>
                  <a:cubicBezTo>
                    <a:pt x="5" y="0"/>
                    <a:pt x="5" y="0"/>
                    <a:pt x="6" y="0"/>
                  </a:cubicBezTo>
                  <a:cubicBezTo>
                    <a:pt x="6" y="0"/>
                    <a:pt x="7" y="0"/>
                    <a:pt x="7" y="0"/>
                  </a:cubicBezTo>
                  <a:cubicBezTo>
                    <a:pt x="7" y="1"/>
                    <a:pt x="10" y="7"/>
                    <a:pt x="1" y="18"/>
                  </a:cubicBezTo>
                  <a:close/>
                </a:path>
              </a:pathLst>
            </a:custGeom>
            <a:solidFill>
              <a:srgbClr val="D3332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0" name="PA-任意多边形 32"/>
            <p:cNvSpPr/>
            <p:nvPr>
              <p:custDataLst>
                <p:tags r:id="rId30"/>
              </p:custDataLst>
            </p:nvPr>
          </p:nvSpPr>
          <p:spPr bwMode="auto">
            <a:xfrm>
              <a:off x="7499351" y="1660525"/>
              <a:ext cx="42863" cy="114300"/>
            </a:xfrm>
            <a:custGeom>
              <a:avLst/>
              <a:gdLst>
                <a:gd name="T0" fmla="*/ 2 w 8"/>
                <a:gd name="T1" fmla="*/ 21 h 21"/>
                <a:gd name="T2" fmla="*/ 1 w 8"/>
                <a:gd name="T3" fmla="*/ 21 h 21"/>
                <a:gd name="T4" fmla="*/ 1 w 8"/>
                <a:gd name="T5" fmla="*/ 20 h 21"/>
                <a:gd name="T6" fmla="*/ 1 w 8"/>
                <a:gd name="T7" fmla="*/ 1 h 21"/>
                <a:gd name="T8" fmla="*/ 1 w 8"/>
                <a:gd name="T9" fmla="*/ 0 h 21"/>
                <a:gd name="T10" fmla="*/ 2 w 8"/>
                <a:gd name="T11" fmla="*/ 0 h 21"/>
                <a:gd name="T12" fmla="*/ 3 w 8"/>
                <a:gd name="T13" fmla="*/ 20 h 21"/>
                <a:gd name="T14" fmla="*/ 2 w 8"/>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21">
                  <a:moveTo>
                    <a:pt x="2" y="21"/>
                  </a:moveTo>
                  <a:cubicBezTo>
                    <a:pt x="1" y="21"/>
                    <a:pt x="1" y="21"/>
                    <a:pt x="1" y="21"/>
                  </a:cubicBezTo>
                  <a:cubicBezTo>
                    <a:pt x="1" y="21"/>
                    <a:pt x="1" y="20"/>
                    <a:pt x="1" y="20"/>
                  </a:cubicBezTo>
                  <a:cubicBezTo>
                    <a:pt x="6" y="10"/>
                    <a:pt x="1" y="1"/>
                    <a:pt x="1" y="1"/>
                  </a:cubicBezTo>
                  <a:cubicBezTo>
                    <a:pt x="0" y="0"/>
                    <a:pt x="0" y="0"/>
                    <a:pt x="1" y="0"/>
                  </a:cubicBezTo>
                  <a:cubicBezTo>
                    <a:pt x="1" y="0"/>
                    <a:pt x="2" y="0"/>
                    <a:pt x="2" y="0"/>
                  </a:cubicBezTo>
                  <a:cubicBezTo>
                    <a:pt x="2" y="0"/>
                    <a:pt x="8" y="10"/>
                    <a:pt x="3" y="20"/>
                  </a:cubicBezTo>
                  <a:lnTo>
                    <a:pt x="2" y="21"/>
                  </a:lnTo>
                  <a:close/>
                </a:path>
              </a:pathLst>
            </a:custGeom>
            <a:solidFill>
              <a:srgbClr val="D3332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1" name="PA-任意多边形 33"/>
            <p:cNvSpPr/>
            <p:nvPr>
              <p:custDataLst>
                <p:tags r:id="rId31"/>
              </p:custDataLst>
            </p:nvPr>
          </p:nvSpPr>
          <p:spPr bwMode="auto">
            <a:xfrm>
              <a:off x="7318376" y="1824038"/>
              <a:ext cx="60325" cy="130175"/>
            </a:xfrm>
            <a:custGeom>
              <a:avLst/>
              <a:gdLst>
                <a:gd name="T0" fmla="*/ 3 w 11"/>
                <a:gd name="T1" fmla="*/ 24 h 24"/>
                <a:gd name="T2" fmla="*/ 2 w 11"/>
                <a:gd name="T3" fmla="*/ 23 h 24"/>
                <a:gd name="T4" fmla="*/ 2 w 11"/>
                <a:gd name="T5" fmla="*/ 22 h 24"/>
                <a:gd name="T6" fmla="*/ 0 w 11"/>
                <a:gd name="T7" fmla="*/ 1 h 24"/>
                <a:gd name="T8" fmla="*/ 0 w 11"/>
                <a:gd name="T9" fmla="*/ 0 h 24"/>
                <a:gd name="T10" fmla="*/ 1 w 11"/>
                <a:gd name="T11" fmla="*/ 0 h 24"/>
                <a:gd name="T12" fmla="*/ 3 w 11"/>
                <a:gd name="T13" fmla="*/ 23 h 24"/>
                <a:gd name="T14" fmla="*/ 3 w 11"/>
                <a:gd name="T15" fmla="*/ 24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24">
                  <a:moveTo>
                    <a:pt x="3" y="24"/>
                  </a:moveTo>
                  <a:cubicBezTo>
                    <a:pt x="2" y="23"/>
                    <a:pt x="2" y="23"/>
                    <a:pt x="2" y="23"/>
                  </a:cubicBezTo>
                  <a:cubicBezTo>
                    <a:pt x="2" y="23"/>
                    <a:pt x="2" y="23"/>
                    <a:pt x="2" y="22"/>
                  </a:cubicBezTo>
                  <a:cubicBezTo>
                    <a:pt x="9" y="11"/>
                    <a:pt x="0" y="1"/>
                    <a:pt x="0" y="1"/>
                  </a:cubicBezTo>
                  <a:cubicBezTo>
                    <a:pt x="0" y="0"/>
                    <a:pt x="0" y="0"/>
                    <a:pt x="0" y="0"/>
                  </a:cubicBezTo>
                  <a:cubicBezTo>
                    <a:pt x="1" y="0"/>
                    <a:pt x="1" y="0"/>
                    <a:pt x="1" y="0"/>
                  </a:cubicBezTo>
                  <a:cubicBezTo>
                    <a:pt x="1" y="0"/>
                    <a:pt x="11" y="11"/>
                    <a:pt x="3" y="23"/>
                  </a:cubicBezTo>
                  <a:lnTo>
                    <a:pt x="3" y="24"/>
                  </a:lnTo>
                  <a:close/>
                </a:path>
              </a:pathLst>
            </a:custGeom>
            <a:solidFill>
              <a:srgbClr val="D3332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2" name="PA-任意多边形 34"/>
            <p:cNvSpPr/>
            <p:nvPr>
              <p:custDataLst>
                <p:tags r:id="rId32"/>
              </p:custDataLst>
            </p:nvPr>
          </p:nvSpPr>
          <p:spPr bwMode="auto">
            <a:xfrm>
              <a:off x="6664326" y="1774825"/>
              <a:ext cx="1658938" cy="1003300"/>
            </a:xfrm>
            <a:custGeom>
              <a:avLst/>
              <a:gdLst>
                <a:gd name="T0" fmla="*/ 304 w 304"/>
                <a:gd name="T1" fmla="*/ 53 h 184"/>
                <a:gd name="T2" fmla="*/ 239 w 304"/>
                <a:gd name="T3" fmla="*/ 90 h 184"/>
                <a:gd name="T4" fmla="*/ 124 w 304"/>
                <a:gd name="T5" fmla="*/ 138 h 184"/>
                <a:gd name="T6" fmla="*/ 29 w 304"/>
                <a:gd name="T7" fmla="*/ 131 h 184"/>
                <a:gd name="T8" fmla="*/ 118 w 304"/>
                <a:gd name="T9" fmla="*/ 38 h 184"/>
                <a:gd name="T10" fmla="*/ 210 w 304"/>
                <a:gd name="T11" fmla="*/ 7 h 184"/>
                <a:gd name="T12" fmla="*/ 304 w 304"/>
                <a:gd name="T13" fmla="*/ 53 h 184"/>
              </a:gdLst>
              <a:ahLst/>
              <a:cxnLst>
                <a:cxn ang="0">
                  <a:pos x="T0" y="T1"/>
                </a:cxn>
                <a:cxn ang="0">
                  <a:pos x="T2" y="T3"/>
                </a:cxn>
                <a:cxn ang="0">
                  <a:pos x="T4" y="T5"/>
                </a:cxn>
                <a:cxn ang="0">
                  <a:pos x="T6" y="T7"/>
                </a:cxn>
                <a:cxn ang="0">
                  <a:pos x="T8" y="T9"/>
                </a:cxn>
                <a:cxn ang="0">
                  <a:pos x="T10" y="T11"/>
                </a:cxn>
                <a:cxn ang="0">
                  <a:pos x="T12" y="T13"/>
                </a:cxn>
              </a:cxnLst>
              <a:rect l="0" t="0" r="r" b="b"/>
              <a:pathLst>
                <a:path w="304" h="184">
                  <a:moveTo>
                    <a:pt x="304" y="53"/>
                  </a:moveTo>
                  <a:cubicBezTo>
                    <a:pt x="304" y="53"/>
                    <a:pt x="268" y="49"/>
                    <a:pt x="239" y="90"/>
                  </a:cubicBezTo>
                  <a:cubicBezTo>
                    <a:pt x="207" y="134"/>
                    <a:pt x="155" y="114"/>
                    <a:pt x="124" y="138"/>
                  </a:cubicBezTo>
                  <a:cubicBezTo>
                    <a:pt x="99" y="156"/>
                    <a:pt x="52" y="184"/>
                    <a:pt x="29" y="131"/>
                  </a:cubicBezTo>
                  <a:cubicBezTo>
                    <a:pt x="0" y="62"/>
                    <a:pt x="48" y="24"/>
                    <a:pt x="118" y="38"/>
                  </a:cubicBezTo>
                  <a:cubicBezTo>
                    <a:pt x="171" y="49"/>
                    <a:pt x="171" y="13"/>
                    <a:pt x="210" y="7"/>
                  </a:cubicBezTo>
                  <a:cubicBezTo>
                    <a:pt x="251" y="0"/>
                    <a:pt x="284" y="16"/>
                    <a:pt x="304" y="53"/>
                  </a:cubicBezTo>
                  <a:close/>
                </a:path>
              </a:pathLst>
            </a:custGeom>
            <a:solidFill>
              <a:srgbClr val="1566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3" name="PA-任意多边形 35"/>
            <p:cNvSpPr/>
            <p:nvPr>
              <p:custDataLst>
                <p:tags r:id="rId33"/>
              </p:custDataLst>
            </p:nvPr>
          </p:nvSpPr>
          <p:spPr bwMode="auto">
            <a:xfrm>
              <a:off x="6577013" y="1998663"/>
              <a:ext cx="1752600" cy="577850"/>
            </a:xfrm>
            <a:custGeom>
              <a:avLst/>
              <a:gdLst>
                <a:gd name="T0" fmla="*/ 62 w 321"/>
                <a:gd name="T1" fmla="*/ 93 h 106"/>
                <a:gd name="T2" fmla="*/ 1 w 321"/>
                <a:gd name="T3" fmla="*/ 65 h 106"/>
                <a:gd name="T4" fmla="*/ 1 w 321"/>
                <a:gd name="T5" fmla="*/ 64 h 106"/>
                <a:gd name="T6" fmla="*/ 2 w 321"/>
                <a:gd name="T7" fmla="*/ 64 h 106"/>
                <a:gd name="T8" fmla="*/ 116 w 321"/>
                <a:gd name="T9" fmla="*/ 74 h 106"/>
                <a:gd name="T10" fmla="*/ 166 w 321"/>
                <a:gd name="T11" fmla="*/ 62 h 106"/>
                <a:gd name="T12" fmla="*/ 241 w 321"/>
                <a:gd name="T13" fmla="*/ 34 h 106"/>
                <a:gd name="T14" fmla="*/ 320 w 321"/>
                <a:gd name="T15" fmla="*/ 11 h 106"/>
                <a:gd name="T16" fmla="*/ 321 w 321"/>
                <a:gd name="T17" fmla="*/ 12 h 106"/>
                <a:gd name="T18" fmla="*/ 319 w 321"/>
                <a:gd name="T19" fmla="*/ 13 h 106"/>
                <a:gd name="T20" fmla="*/ 243 w 321"/>
                <a:gd name="T21" fmla="*/ 36 h 106"/>
                <a:gd name="T22" fmla="*/ 166 w 321"/>
                <a:gd name="T23" fmla="*/ 64 h 106"/>
                <a:gd name="T24" fmla="*/ 117 w 321"/>
                <a:gd name="T25" fmla="*/ 76 h 106"/>
                <a:gd name="T26" fmla="*/ 62 w 321"/>
                <a:gd name="T27" fmla="*/ 9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1" h="106">
                  <a:moveTo>
                    <a:pt x="62" y="93"/>
                  </a:moveTo>
                  <a:cubicBezTo>
                    <a:pt x="43" y="93"/>
                    <a:pt x="21" y="86"/>
                    <a:pt x="1" y="65"/>
                  </a:cubicBezTo>
                  <a:cubicBezTo>
                    <a:pt x="0" y="65"/>
                    <a:pt x="0" y="64"/>
                    <a:pt x="1" y="64"/>
                  </a:cubicBezTo>
                  <a:cubicBezTo>
                    <a:pt x="1" y="63"/>
                    <a:pt x="2" y="63"/>
                    <a:pt x="2" y="64"/>
                  </a:cubicBezTo>
                  <a:cubicBezTo>
                    <a:pt x="45" y="106"/>
                    <a:pt x="92" y="88"/>
                    <a:pt x="116" y="74"/>
                  </a:cubicBezTo>
                  <a:cubicBezTo>
                    <a:pt x="131" y="65"/>
                    <a:pt x="148" y="63"/>
                    <a:pt x="166" y="62"/>
                  </a:cubicBezTo>
                  <a:cubicBezTo>
                    <a:pt x="191" y="59"/>
                    <a:pt x="218" y="57"/>
                    <a:pt x="241" y="34"/>
                  </a:cubicBezTo>
                  <a:cubicBezTo>
                    <a:pt x="278" y="0"/>
                    <a:pt x="319" y="11"/>
                    <a:pt x="320" y="11"/>
                  </a:cubicBezTo>
                  <a:cubicBezTo>
                    <a:pt x="320" y="11"/>
                    <a:pt x="321" y="12"/>
                    <a:pt x="321" y="12"/>
                  </a:cubicBezTo>
                  <a:cubicBezTo>
                    <a:pt x="320" y="13"/>
                    <a:pt x="320" y="13"/>
                    <a:pt x="319" y="13"/>
                  </a:cubicBezTo>
                  <a:cubicBezTo>
                    <a:pt x="319" y="13"/>
                    <a:pt x="279" y="2"/>
                    <a:pt x="243" y="36"/>
                  </a:cubicBezTo>
                  <a:cubicBezTo>
                    <a:pt x="219" y="59"/>
                    <a:pt x="192" y="62"/>
                    <a:pt x="166" y="64"/>
                  </a:cubicBezTo>
                  <a:cubicBezTo>
                    <a:pt x="149" y="66"/>
                    <a:pt x="132" y="67"/>
                    <a:pt x="117" y="76"/>
                  </a:cubicBezTo>
                  <a:cubicBezTo>
                    <a:pt x="104" y="84"/>
                    <a:pt x="84" y="93"/>
                    <a:pt x="62" y="93"/>
                  </a:cubicBezTo>
                  <a:close/>
                </a:path>
              </a:pathLst>
            </a:custGeom>
            <a:solidFill>
              <a:srgbClr val="0854C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4" name="PA-任意多边形 36"/>
            <p:cNvSpPr/>
            <p:nvPr>
              <p:custDataLst>
                <p:tags r:id="rId34"/>
              </p:custDataLst>
            </p:nvPr>
          </p:nvSpPr>
          <p:spPr bwMode="auto">
            <a:xfrm>
              <a:off x="7902576" y="1866900"/>
              <a:ext cx="142875" cy="315913"/>
            </a:xfrm>
            <a:custGeom>
              <a:avLst/>
              <a:gdLst>
                <a:gd name="T0" fmla="*/ 1 w 26"/>
                <a:gd name="T1" fmla="*/ 58 h 58"/>
                <a:gd name="T2" fmla="*/ 1 w 26"/>
                <a:gd name="T3" fmla="*/ 58 h 58"/>
                <a:gd name="T4" fmla="*/ 0 w 26"/>
                <a:gd name="T5" fmla="*/ 57 h 58"/>
                <a:gd name="T6" fmla="*/ 18 w 26"/>
                <a:gd name="T7" fmla="*/ 1 h 58"/>
                <a:gd name="T8" fmla="*/ 18 w 26"/>
                <a:gd name="T9" fmla="*/ 0 h 58"/>
                <a:gd name="T10" fmla="*/ 20 w 26"/>
                <a:gd name="T11" fmla="*/ 1 h 58"/>
                <a:gd name="T12" fmla="*/ 2 w 26"/>
                <a:gd name="T13" fmla="*/ 58 h 58"/>
                <a:gd name="T14" fmla="*/ 1 w 26"/>
                <a:gd name="T15" fmla="*/ 58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58">
                  <a:moveTo>
                    <a:pt x="1" y="58"/>
                  </a:moveTo>
                  <a:cubicBezTo>
                    <a:pt x="1" y="58"/>
                    <a:pt x="1" y="58"/>
                    <a:pt x="1" y="58"/>
                  </a:cubicBezTo>
                  <a:cubicBezTo>
                    <a:pt x="0" y="58"/>
                    <a:pt x="0" y="57"/>
                    <a:pt x="0" y="57"/>
                  </a:cubicBezTo>
                  <a:cubicBezTo>
                    <a:pt x="23" y="23"/>
                    <a:pt x="18" y="1"/>
                    <a:pt x="18" y="1"/>
                  </a:cubicBezTo>
                  <a:cubicBezTo>
                    <a:pt x="17" y="1"/>
                    <a:pt x="18" y="0"/>
                    <a:pt x="18" y="0"/>
                  </a:cubicBezTo>
                  <a:cubicBezTo>
                    <a:pt x="19" y="0"/>
                    <a:pt x="20" y="0"/>
                    <a:pt x="20" y="1"/>
                  </a:cubicBezTo>
                  <a:cubicBezTo>
                    <a:pt x="20" y="1"/>
                    <a:pt x="26" y="24"/>
                    <a:pt x="2" y="58"/>
                  </a:cubicBezTo>
                  <a:cubicBezTo>
                    <a:pt x="2" y="58"/>
                    <a:pt x="2" y="58"/>
                    <a:pt x="1" y="58"/>
                  </a:cubicBezTo>
                  <a:close/>
                </a:path>
              </a:pathLst>
            </a:custGeom>
            <a:solidFill>
              <a:srgbClr val="0854C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5" name="PA-任意多边形 37"/>
            <p:cNvSpPr/>
            <p:nvPr>
              <p:custDataLst>
                <p:tags r:id="rId35"/>
              </p:custDataLst>
            </p:nvPr>
          </p:nvSpPr>
          <p:spPr bwMode="auto">
            <a:xfrm>
              <a:off x="7532688" y="1920875"/>
              <a:ext cx="195263" cy="420688"/>
            </a:xfrm>
            <a:custGeom>
              <a:avLst/>
              <a:gdLst>
                <a:gd name="T0" fmla="*/ 1 w 36"/>
                <a:gd name="T1" fmla="*/ 77 h 77"/>
                <a:gd name="T2" fmla="*/ 0 w 36"/>
                <a:gd name="T3" fmla="*/ 77 h 77"/>
                <a:gd name="T4" fmla="*/ 0 w 36"/>
                <a:gd name="T5" fmla="*/ 75 h 77"/>
                <a:gd name="T6" fmla="*/ 33 w 36"/>
                <a:gd name="T7" fmla="*/ 1 h 77"/>
                <a:gd name="T8" fmla="*/ 34 w 36"/>
                <a:gd name="T9" fmla="*/ 0 h 77"/>
                <a:gd name="T10" fmla="*/ 34 w 36"/>
                <a:gd name="T11" fmla="*/ 0 h 77"/>
                <a:gd name="T12" fmla="*/ 36 w 36"/>
                <a:gd name="T13" fmla="*/ 1 h 77"/>
                <a:gd name="T14" fmla="*/ 2 w 36"/>
                <a:gd name="T15" fmla="*/ 77 h 77"/>
                <a:gd name="T16" fmla="*/ 1 w 36"/>
                <a:gd name="T17"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77">
                  <a:moveTo>
                    <a:pt x="1" y="77"/>
                  </a:moveTo>
                  <a:cubicBezTo>
                    <a:pt x="0" y="77"/>
                    <a:pt x="0" y="77"/>
                    <a:pt x="0" y="77"/>
                  </a:cubicBezTo>
                  <a:cubicBezTo>
                    <a:pt x="0" y="76"/>
                    <a:pt x="0" y="75"/>
                    <a:pt x="0" y="75"/>
                  </a:cubicBezTo>
                  <a:cubicBezTo>
                    <a:pt x="33" y="43"/>
                    <a:pt x="33" y="2"/>
                    <a:pt x="33" y="1"/>
                  </a:cubicBezTo>
                  <a:cubicBezTo>
                    <a:pt x="33" y="1"/>
                    <a:pt x="34" y="0"/>
                    <a:pt x="34" y="0"/>
                  </a:cubicBezTo>
                  <a:cubicBezTo>
                    <a:pt x="34" y="0"/>
                    <a:pt x="34" y="0"/>
                    <a:pt x="34" y="0"/>
                  </a:cubicBezTo>
                  <a:cubicBezTo>
                    <a:pt x="35" y="0"/>
                    <a:pt x="36" y="1"/>
                    <a:pt x="36" y="1"/>
                  </a:cubicBezTo>
                  <a:cubicBezTo>
                    <a:pt x="36" y="2"/>
                    <a:pt x="35" y="44"/>
                    <a:pt x="2" y="77"/>
                  </a:cubicBezTo>
                  <a:lnTo>
                    <a:pt x="1" y="77"/>
                  </a:lnTo>
                  <a:close/>
                </a:path>
              </a:pathLst>
            </a:custGeom>
            <a:solidFill>
              <a:srgbClr val="0854C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6" name="PA-任意多边形 38"/>
            <p:cNvSpPr/>
            <p:nvPr>
              <p:custDataLst>
                <p:tags r:id="rId36"/>
              </p:custDataLst>
            </p:nvPr>
          </p:nvSpPr>
          <p:spPr bwMode="auto">
            <a:xfrm>
              <a:off x="7161213" y="2014538"/>
              <a:ext cx="125413" cy="425450"/>
            </a:xfrm>
            <a:custGeom>
              <a:avLst/>
              <a:gdLst>
                <a:gd name="T0" fmla="*/ 1 w 23"/>
                <a:gd name="T1" fmla="*/ 78 h 78"/>
                <a:gd name="T2" fmla="*/ 1 w 23"/>
                <a:gd name="T3" fmla="*/ 77 h 78"/>
                <a:gd name="T4" fmla="*/ 1 w 23"/>
                <a:gd name="T5" fmla="*/ 76 h 78"/>
                <a:gd name="T6" fmla="*/ 3 w 23"/>
                <a:gd name="T7" fmla="*/ 2 h 78"/>
                <a:gd name="T8" fmla="*/ 4 w 23"/>
                <a:gd name="T9" fmla="*/ 1 h 78"/>
                <a:gd name="T10" fmla="*/ 5 w 23"/>
                <a:gd name="T11" fmla="*/ 1 h 78"/>
                <a:gd name="T12" fmla="*/ 2 w 23"/>
                <a:gd name="T13" fmla="*/ 77 h 78"/>
                <a:gd name="T14" fmla="*/ 1 w 23"/>
                <a:gd name="T15" fmla="*/ 78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78">
                  <a:moveTo>
                    <a:pt x="1" y="78"/>
                  </a:moveTo>
                  <a:cubicBezTo>
                    <a:pt x="1" y="77"/>
                    <a:pt x="1" y="77"/>
                    <a:pt x="1" y="77"/>
                  </a:cubicBezTo>
                  <a:cubicBezTo>
                    <a:pt x="0" y="77"/>
                    <a:pt x="0" y="76"/>
                    <a:pt x="1" y="76"/>
                  </a:cubicBezTo>
                  <a:cubicBezTo>
                    <a:pt x="20" y="49"/>
                    <a:pt x="3" y="3"/>
                    <a:pt x="3" y="2"/>
                  </a:cubicBezTo>
                  <a:cubicBezTo>
                    <a:pt x="3" y="1"/>
                    <a:pt x="3" y="1"/>
                    <a:pt x="4" y="1"/>
                  </a:cubicBezTo>
                  <a:cubicBezTo>
                    <a:pt x="4" y="0"/>
                    <a:pt x="5" y="1"/>
                    <a:pt x="5" y="1"/>
                  </a:cubicBezTo>
                  <a:cubicBezTo>
                    <a:pt x="6" y="3"/>
                    <a:pt x="23" y="49"/>
                    <a:pt x="2" y="77"/>
                  </a:cubicBezTo>
                  <a:cubicBezTo>
                    <a:pt x="2" y="77"/>
                    <a:pt x="2" y="78"/>
                    <a:pt x="1" y="78"/>
                  </a:cubicBezTo>
                  <a:close/>
                </a:path>
              </a:pathLst>
            </a:custGeom>
            <a:solidFill>
              <a:srgbClr val="0854C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7" name="PA-任意多边形 39"/>
            <p:cNvSpPr/>
            <p:nvPr>
              <p:custDataLst>
                <p:tags r:id="rId37"/>
              </p:custDataLst>
            </p:nvPr>
          </p:nvSpPr>
          <p:spPr bwMode="auto">
            <a:xfrm>
              <a:off x="7766051" y="2243138"/>
              <a:ext cx="158750" cy="53975"/>
            </a:xfrm>
            <a:custGeom>
              <a:avLst/>
              <a:gdLst>
                <a:gd name="T0" fmla="*/ 27 w 29"/>
                <a:gd name="T1" fmla="*/ 10 h 10"/>
                <a:gd name="T2" fmla="*/ 27 w 29"/>
                <a:gd name="T3" fmla="*/ 10 h 10"/>
                <a:gd name="T4" fmla="*/ 1 w 29"/>
                <a:gd name="T5" fmla="*/ 7 h 10"/>
                <a:gd name="T6" fmla="*/ 0 w 29"/>
                <a:gd name="T7" fmla="*/ 6 h 10"/>
                <a:gd name="T8" fmla="*/ 1 w 29"/>
                <a:gd name="T9" fmla="*/ 5 h 10"/>
                <a:gd name="T10" fmla="*/ 28 w 29"/>
                <a:gd name="T11" fmla="*/ 8 h 10"/>
                <a:gd name="T12" fmla="*/ 28 w 29"/>
                <a:gd name="T13" fmla="*/ 10 h 10"/>
                <a:gd name="T14" fmla="*/ 27 w 29"/>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10">
                  <a:moveTo>
                    <a:pt x="27" y="10"/>
                  </a:moveTo>
                  <a:cubicBezTo>
                    <a:pt x="27" y="10"/>
                    <a:pt x="27" y="10"/>
                    <a:pt x="27" y="10"/>
                  </a:cubicBezTo>
                  <a:cubicBezTo>
                    <a:pt x="26" y="10"/>
                    <a:pt x="19" y="2"/>
                    <a:pt x="1" y="7"/>
                  </a:cubicBezTo>
                  <a:cubicBezTo>
                    <a:pt x="1" y="7"/>
                    <a:pt x="0" y="7"/>
                    <a:pt x="0" y="6"/>
                  </a:cubicBezTo>
                  <a:cubicBezTo>
                    <a:pt x="0" y="6"/>
                    <a:pt x="0" y="5"/>
                    <a:pt x="1" y="5"/>
                  </a:cubicBezTo>
                  <a:cubicBezTo>
                    <a:pt x="20" y="0"/>
                    <a:pt x="28" y="8"/>
                    <a:pt x="28" y="8"/>
                  </a:cubicBezTo>
                  <a:cubicBezTo>
                    <a:pt x="29" y="9"/>
                    <a:pt x="29" y="9"/>
                    <a:pt x="28" y="10"/>
                  </a:cubicBezTo>
                  <a:lnTo>
                    <a:pt x="27" y="10"/>
                  </a:lnTo>
                  <a:close/>
                </a:path>
              </a:pathLst>
            </a:custGeom>
            <a:solidFill>
              <a:srgbClr val="0854C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8" name="PA-任意多边形 40"/>
            <p:cNvSpPr/>
            <p:nvPr>
              <p:custDataLst>
                <p:tags r:id="rId38"/>
              </p:custDataLst>
            </p:nvPr>
          </p:nvSpPr>
          <p:spPr bwMode="auto">
            <a:xfrm>
              <a:off x="7340601" y="2346325"/>
              <a:ext cx="163513" cy="87313"/>
            </a:xfrm>
            <a:custGeom>
              <a:avLst/>
              <a:gdLst>
                <a:gd name="T0" fmla="*/ 28 w 30"/>
                <a:gd name="T1" fmla="*/ 16 h 16"/>
                <a:gd name="T2" fmla="*/ 27 w 30"/>
                <a:gd name="T3" fmla="*/ 16 h 16"/>
                <a:gd name="T4" fmla="*/ 1 w 30"/>
                <a:gd name="T5" fmla="*/ 3 h 16"/>
                <a:gd name="T6" fmla="*/ 0 w 30"/>
                <a:gd name="T7" fmla="*/ 2 h 16"/>
                <a:gd name="T8" fmla="*/ 1 w 30"/>
                <a:gd name="T9" fmla="*/ 1 h 16"/>
                <a:gd name="T10" fmla="*/ 29 w 30"/>
                <a:gd name="T11" fmla="*/ 14 h 16"/>
                <a:gd name="T12" fmla="*/ 29 w 30"/>
                <a:gd name="T13" fmla="*/ 16 h 16"/>
                <a:gd name="T14" fmla="*/ 28 w 30"/>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16">
                  <a:moveTo>
                    <a:pt x="28" y="16"/>
                  </a:moveTo>
                  <a:cubicBezTo>
                    <a:pt x="28" y="16"/>
                    <a:pt x="27" y="16"/>
                    <a:pt x="27" y="16"/>
                  </a:cubicBezTo>
                  <a:cubicBezTo>
                    <a:pt x="27" y="15"/>
                    <a:pt x="18" y="2"/>
                    <a:pt x="1" y="3"/>
                  </a:cubicBezTo>
                  <a:cubicBezTo>
                    <a:pt x="1" y="3"/>
                    <a:pt x="0" y="3"/>
                    <a:pt x="0" y="2"/>
                  </a:cubicBezTo>
                  <a:cubicBezTo>
                    <a:pt x="0" y="1"/>
                    <a:pt x="0" y="1"/>
                    <a:pt x="1" y="1"/>
                  </a:cubicBezTo>
                  <a:cubicBezTo>
                    <a:pt x="19" y="0"/>
                    <a:pt x="29" y="14"/>
                    <a:pt x="29" y="14"/>
                  </a:cubicBezTo>
                  <a:cubicBezTo>
                    <a:pt x="30" y="15"/>
                    <a:pt x="29" y="15"/>
                    <a:pt x="29" y="16"/>
                  </a:cubicBezTo>
                  <a:lnTo>
                    <a:pt x="28" y="16"/>
                  </a:lnTo>
                  <a:close/>
                </a:path>
              </a:pathLst>
            </a:custGeom>
            <a:solidFill>
              <a:srgbClr val="0854C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9" name="PA-任意多边形 41"/>
            <p:cNvSpPr/>
            <p:nvPr>
              <p:custDataLst>
                <p:tags r:id="rId39"/>
              </p:custDataLst>
            </p:nvPr>
          </p:nvSpPr>
          <p:spPr bwMode="auto">
            <a:xfrm>
              <a:off x="6986588" y="2466975"/>
              <a:ext cx="179388" cy="119063"/>
            </a:xfrm>
            <a:custGeom>
              <a:avLst/>
              <a:gdLst>
                <a:gd name="T0" fmla="*/ 31 w 33"/>
                <a:gd name="T1" fmla="*/ 22 h 22"/>
                <a:gd name="T2" fmla="*/ 30 w 33"/>
                <a:gd name="T3" fmla="*/ 22 h 22"/>
                <a:gd name="T4" fmla="*/ 1 w 33"/>
                <a:gd name="T5" fmla="*/ 6 h 22"/>
                <a:gd name="T6" fmla="*/ 0 w 33"/>
                <a:gd name="T7" fmla="*/ 4 h 22"/>
                <a:gd name="T8" fmla="*/ 1 w 33"/>
                <a:gd name="T9" fmla="*/ 3 h 22"/>
                <a:gd name="T10" fmla="*/ 32 w 33"/>
                <a:gd name="T11" fmla="*/ 21 h 22"/>
                <a:gd name="T12" fmla="*/ 32 w 33"/>
                <a:gd name="T13" fmla="*/ 22 h 22"/>
                <a:gd name="T14" fmla="*/ 31 w 33"/>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22">
                  <a:moveTo>
                    <a:pt x="31" y="22"/>
                  </a:moveTo>
                  <a:cubicBezTo>
                    <a:pt x="31" y="22"/>
                    <a:pt x="30" y="22"/>
                    <a:pt x="30" y="22"/>
                  </a:cubicBezTo>
                  <a:cubicBezTo>
                    <a:pt x="30" y="21"/>
                    <a:pt x="22" y="3"/>
                    <a:pt x="1" y="6"/>
                  </a:cubicBezTo>
                  <a:cubicBezTo>
                    <a:pt x="1" y="6"/>
                    <a:pt x="0" y="5"/>
                    <a:pt x="0" y="4"/>
                  </a:cubicBezTo>
                  <a:cubicBezTo>
                    <a:pt x="0" y="4"/>
                    <a:pt x="0" y="3"/>
                    <a:pt x="1" y="3"/>
                  </a:cubicBezTo>
                  <a:cubicBezTo>
                    <a:pt x="23" y="0"/>
                    <a:pt x="32" y="20"/>
                    <a:pt x="32" y="21"/>
                  </a:cubicBezTo>
                  <a:cubicBezTo>
                    <a:pt x="33" y="21"/>
                    <a:pt x="32" y="22"/>
                    <a:pt x="32" y="22"/>
                  </a:cubicBezTo>
                  <a:lnTo>
                    <a:pt x="31" y="22"/>
                  </a:lnTo>
                  <a:close/>
                </a:path>
              </a:pathLst>
            </a:custGeom>
            <a:solidFill>
              <a:srgbClr val="0854C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0" name="PA-任意多边形 42"/>
            <p:cNvSpPr/>
            <p:nvPr>
              <p:custDataLst>
                <p:tags r:id="rId40"/>
              </p:custDataLst>
            </p:nvPr>
          </p:nvSpPr>
          <p:spPr bwMode="auto">
            <a:xfrm>
              <a:off x="4070351" y="4783138"/>
              <a:ext cx="3287713" cy="866775"/>
            </a:xfrm>
            <a:custGeom>
              <a:avLst/>
              <a:gdLst>
                <a:gd name="T0" fmla="*/ 595 w 602"/>
                <a:gd name="T1" fmla="*/ 145 h 159"/>
                <a:gd name="T2" fmla="*/ 595 w 602"/>
                <a:gd name="T3" fmla="*/ 145 h 159"/>
                <a:gd name="T4" fmla="*/ 595 w 602"/>
                <a:gd name="T5" fmla="*/ 13 h 159"/>
                <a:gd name="T6" fmla="*/ 595 w 602"/>
                <a:gd name="T7" fmla="*/ 13 h 159"/>
                <a:gd name="T8" fmla="*/ 602 w 602"/>
                <a:gd name="T9" fmla="*/ 7 h 159"/>
                <a:gd name="T10" fmla="*/ 595 w 602"/>
                <a:gd name="T11" fmla="*/ 0 h 159"/>
                <a:gd name="T12" fmla="*/ 80 w 602"/>
                <a:gd name="T13" fmla="*/ 0 h 159"/>
                <a:gd name="T14" fmla="*/ 0 w 602"/>
                <a:gd name="T15" fmla="*/ 79 h 159"/>
                <a:gd name="T16" fmla="*/ 80 w 602"/>
                <a:gd name="T17" fmla="*/ 159 h 159"/>
                <a:gd name="T18" fmla="*/ 595 w 602"/>
                <a:gd name="T19" fmla="*/ 159 h 159"/>
                <a:gd name="T20" fmla="*/ 602 w 602"/>
                <a:gd name="T21" fmla="*/ 152 h 159"/>
                <a:gd name="T22" fmla="*/ 595 w 602"/>
                <a:gd name="T23" fmla="*/ 145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2" h="159">
                  <a:moveTo>
                    <a:pt x="595" y="145"/>
                  </a:moveTo>
                  <a:cubicBezTo>
                    <a:pt x="595" y="145"/>
                    <a:pt x="595" y="145"/>
                    <a:pt x="595" y="145"/>
                  </a:cubicBezTo>
                  <a:cubicBezTo>
                    <a:pt x="595" y="13"/>
                    <a:pt x="595" y="13"/>
                    <a:pt x="595" y="13"/>
                  </a:cubicBezTo>
                  <a:cubicBezTo>
                    <a:pt x="595" y="13"/>
                    <a:pt x="595" y="13"/>
                    <a:pt x="595" y="13"/>
                  </a:cubicBezTo>
                  <a:cubicBezTo>
                    <a:pt x="599" y="13"/>
                    <a:pt x="602" y="10"/>
                    <a:pt x="602" y="7"/>
                  </a:cubicBezTo>
                  <a:cubicBezTo>
                    <a:pt x="602" y="3"/>
                    <a:pt x="599" y="0"/>
                    <a:pt x="595" y="0"/>
                  </a:cubicBezTo>
                  <a:cubicBezTo>
                    <a:pt x="80" y="0"/>
                    <a:pt x="80" y="0"/>
                    <a:pt x="80" y="0"/>
                  </a:cubicBezTo>
                  <a:cubicBezTo>
                    <a:pt x="36" y="0"/>
                    <a:pt x="0" y="35"/>
                    <a:pt x="0" y="79"/>
                  </a:cubicBezTo>
                  <a:cubicBezTo>
                    <a:pt x="0" y="124"/>
                    <a:pt x="36" y="159"/>
                    <a:pt x="80" y="159"/>
                  </a:cubicBezTo>
                  <a:cubicBezTo>
                    <a:pt x="595" y="159"/>
                    <a:pt x="595" y="159"/>
                    <a:pt x="595" y="159"/>
                  </a:cubicBezTo>
                  <a:cubicBezTo>
                    <a:pt x="599" y="159"/>
                    <a:pt x="602" y="156"/>
                    <a:pt x="602" y="152"/>
                  </a:cubicBezTo>
                  <a:cubicBezTo>
                    <a:pt x="602" y="149"/>
                    <a:pt x="599" y="145"/>
                    <a:pt x="595" y="145"/>
                  </a:cubicBezTo>
                </a:path>
              </a:pathLst>
            </a:custGeom>
            <a:solidFill>
              <a:srgbClr val="0C58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1" name="PA-任意多边形 43"/>
            <p:cNvSpPr/>
            <p:nvPr>
              <p:custDataLst>
                <p:tags r:id="rId41"/>
              </p:custDataLst>
            </p:nvPr>
          </p:nvSpPr>
          <p:spPr bwMode="auto">
            <a:xfrm>
              <a:off x="5594351" y="4821238"/>
              <a:ext cx="2728913" cy="790575"/>
            </a:xfrm>
            <a:custGeom>
              <a:avLst/>
              <a:gdLst>
                <a:gd name="T0" fmla="*/ 500 w 500"/>
                <a:gd name="T1" fmla="*/ 145 h 145"/>
                <a:gd name="T2" fmla="*/ 73 w 500"/>
                <a:gd name="T3" fmla="*/ 145 h 145"/>
                <a:gd name="T4" fmla="*/ 0 w 500"/>
                <a:gd name="T5" fmla="*/ 72 h 145"/>
                <a:gd name="T6" fmla="*/ 73 w 500"/>
                <a:gd name="T7" fmla="*/ 0 h 145"/>
                <a:gd name="T8" fmla="*/ 500 w 500"/>
                <a:gd name="T9" fmla="*/ 0 h 145"/>
                <a:gd name="T10" fmla="*/ 500 w 500"/>
                <a:gd name="T11" fmla="*/ 145 h 145"/>
              </a:gdLst>
              <a:ahLst/>
              <a:cxnLst>
                <a:cxn ang="0">
                  <a:pos x="T0" y="T1"/>
                </a:cxn>
                <a:cxn ang="0">
                  <a:pos x="T2" y="T3"/>
                </a:cxn>
                <a:cxn ang="0">
                  <a:pos x="T4" y="T5"/>
                </a:cxn>
                <a:cxn ang="0">
                  <a:pos x="T6" y="T7"/>
                </a:cxn>
                <a:cxn ang="0">
                  <a:pos x="T8" y="T9"/>
                </a:cxn>
                <a:cxn ang="0">
                  <a:pos x="T10" y="T11"/>
                </a:cxn>
              </a:cxnLst>
              <a:rect l="0" t="0" r="r" b="b"/>
              <a:pathLst>
                <a:path w="500" h="145">
                  <a:moveTo>
                    <a:pt x="500" y="145"/>
                  </a:moveTo>
                  <a:cubicBezTo>
                    <a:pt x="73" y="145"/>
                    <a:pt x="73" y="145"/>
                    <a:pt x="73" y="145"/>
                  </a:cubicBezTo>
                  <a:cubicBezTo>
                    <a:pt x="32" y="145"/>
                    <a:pt x="0" y="113"/>
                    <a:pt x="0" y="72"/>
                  </a:cubicBezTo>
                  <a:cubicBezTo>
                    <a:pt x="0" y="32"/>
                    <a:pt x="32" y="0"/>
                    <a:pt x="73" y="0"/>
                  </a:cubicBezTo>
                  <a:cubicBezTo>
                    <a:pt x="500" y="0"/>
                    <a:pt x="500" y="0"/>
                    <a:pt x="500" y="0"/>
                  </a:cubicBezTo>
                  <a:cubicBezTo>
                    <a:pt x="487" y="0"/>
                    <a:pt x="487" y="145"/>
                    <a:pt x="500" y="145"/>
                  </a:cubicBezTo>
                  <a:close/>
                </a:path>
              </a:pathLst>
            </a:custGeom>
            <a:solidFill>
              <a:srgbClr val="F4F4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2" name="PA-任意多边形 44"/>
            <p:cNvSpPr/>
            <p:nvPr>
              <p:custDataLst>
                <p:tags r:id="rId42"/>
              </p:custDataLst>
            </p:nvPr>
          </p:nvSpPr>
          <p:spPr bwMode="auto">
            <a:xfrm>
              <a:off x="5554663" y="4783138"/>
              <a:ext cx="2878138" cy="866775"/>
            </a:xfrm>
            <a:custGeom>
              <a:avLst/>
              <a:gdLst>
                <a:gd name="T0" fmla="*/ 520 w 527"/>
                <a:gd name="T1" fmla="*/ 159 h 159"/>
                <a:gd name="T2" fmla="*/ 80 w 527"/>
                <a:gd name="T3" fmla="*/ 159 h 159"/>
                <a:gd name="T4" fmla="*/ 0 w 527"/>
                <a:gd name="T5" fmla="*/ 79 h 159"/>
                <a:gd name="T6" fmla="*/ 80 w 527"/>
                <a:gd name="T7" fmla="*/ 0 h 159"/>
                <a:gd name="T8" fmla="*/ 520 w 527"/>
                <a:gd name="T9" fmla="*/ 0 h 159"/>
                <a:gd name="T10" fmla="*/ 527 w 527"/>
                <a:gd name="T11" fmla="*/ 7 h 159"/>
                <a:gd name="T12" fmla="*/ 520 w 527"/>
                <a:gd name="T13" fmla="*/ 13 h 159"/>
                <a:gd name="T14" fmla="*/ 80 w 527"/>
                <a:gd name="T15" fmla="*/ 13 h 159"/>
                <a:gd name="T16" fmla="*/ 14 w 527"/>
                <a:gd name="T17" fmla="*/ 79 h 159"/>
                <a:gd name="T18" fmla="*/ 80 w 527"/>
                <a:gd name="T19" fmla="*/ 145 h 159"/>
                <a:gd name="T20" fmla="*/ 520 w 527"/>
                <a:gd name="T21" fmla="*/ 145 h 159"/>
                <a:gd name="T22" fmla="*/ 527 w 527"/>
                <a:gd name="T23" fmla="*/ 152 h 159"/>
                <a:gd name="T24" fmla="*/ 520 w 527"/>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7" h="159">
                  <a:moveTo>
                    <a:pt x="520" y="159"/>
                  </a:moveTo>
                  <a:cubicBezTo>
                    <a:pt x="80" y="159"/>
                    <a:pt x="80" y="159"/>
                    <a:pt x="80" y="159"/>
                  </a:cubicBezTo>
                  <a:cubicBezTo>
                    <a:pt x="36" y="159"/>
                    <a:pt x="0" y="124"/>
                    <a:pt x="0" y="79"/>
                  </a:cubicBezTo>
                  <a:cubicBezTo>
                    <a:pt x="0" y="35"/>
                    <a:pt x="36" y="0"/>
                    <a:pt x="80" y="0"/>
                  </a:cubicBezTo>
                  <a:cubicBezTo>
                    <a:pt x="520" y="0"/>
                    <a:pt x="520" y="0"/>
                    <a:pt x="520" y="0"/>
                  </a:cubicBezTo>
                  <a:cubicBezTo>
                    <a:pt x="524" y="0"/>
                    <a:pt x="527" y="3"/>
                    <a:pt x="527" y="7"/>
                  </a:cubicBezTo>
                  <a:cubicBezTo>
                    <a:pt x="527" y="10"/>
                    <a:pt x="524" y="13"/>
                    <a:pt x="520" y="13"/>
                  </a:cubicBezTo>
                  <a:cubicBezTo>
                    <a:pt x="80" y="13"/>
                    <a:pt x="80" y="13"/>
                    <a:pt x="80" y="13"/>
                  </a:cubicBezTo>
                  <a:cubicBezTo>
                    <a:pt x="43" y="13"/>
                    <a:pt x="14" y="43"/>
                    <a:pt x="14" y="79"/>
                  </a:cubicBezTo>
                  <a:cubicBezTo>
                    <a:pt x="14" y="116"/>
                    <a:pt x="43" y="145"/>
                    <a:pt x="80" y="145"/>
                  </a:cubicBezTo>
                  <a:cubicBezTo>
                    <a:pt x="520" y="145"/>
                    <a:pt x="520" y="145"/>
                    <a:pt x="520" y="145"/>
                  </a:cubicBezTo>
                  <a:cubicBezTo>
                    <a:pt x="524" y="145"/>
                    <a:pt x="527" y="149"/>
                    <a:pt x="527" y="152"/>
                  </a:cubicBezTo>
                  <a:cubicBezTo>
                    <a:pt x="527" y="156"/>
                    <a:pt x="524" y="159"/>
                    <a:pt x="520" y="159"/>
                  </a:cubicBezTo>
                </a:path>
              </a:pathLst>
            </a:custGeom>
            <a:solidFill>
              <a:srgbClr val="1566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3" name="PA-任意多边形 45"/>
            <p:cNvSpPr/>
            <p:nvPr>
              <p:custDataLst>
                <p:tags r:id="rId43"/>
              </p:custDataLst>
            </p:nvPr>
          </p:nvSpPr>
          <p:spPr bwMode="auto">
            <a:xfrm>
              <a:off x="4529138" y="3240088"/>
              <a:ext cx="3429000" cy="812800"/>
            </a:xfrm>
            <a:custGeom>
              <a:avLst/>
              <a:gdLst>
                <a:gd name="T0" fmla="*/ 621 w 628"/>
                <a:gd name="T1" fmla="*/ 136 h 149"/>
                <a:gd name="T2" fmla="*/ 621 w 628"/>
                <a:gd name="T3" fmla="*/ 136 h 149"/>
                <a:gd name="T4" fmla="*/ 621 w 628"/>
                <a:gd name="T5" fmla="*/ 13 h 149"/>
                <a:gd name="T6" fmla="*/ 628 w 628"/>
                <a:gd name="T7" fmla="*/ 6 h 149"/>
                <a:gd name="T8" fmla="*/ 621 w 628"/>
                <a:gd name="T9" fmla="*/ 0 h 149"/>
                <a:gd name="T10" fmla="*/ 75 w 628"/>
                <a:gd name="T11" fmla="*/ 0 h 149"/>
                <a:gd name="T12" fmla="*/ 0 w 628"/>
                <a:gd name="T13" fmla="*/ 74 h 149"/>
                <a:gd name="T14" fmla="*/ 75 w 628"/>
                <a:gd name="T15" fmla="*/ 149 h 149"/>
                <a:gd name="T16" fmla="*/ 621 w 628"/>
                <a:gd name="T17" fmla="*/ 149 h 149"/>
                <a:gd name="T18" fmla="*/ 628 w 628"/>
                <a:gd name="T19" fmla="*/ 142 h 149"/>
                <a:gd name="T20" fmla="*/ 621 w 628"/>
                <a:gd name="T21" fmla="*/ 136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8" h="149">
                  <a:moveTo>
                    <a:pt x="621" y="136"/>
                  </a:moveTo>
                  <a:cubicBezTo>
                    <a:pt x="621" y="136"/>
                    <a:pt x="621" y="136"/>
                    <a:pt x="621" y="136"/>
                  </a:cubicBezTo>
                  <a:cubicBezTo>
                    <a:pt x="621" y="13"/>
                    <a:pt x="621" y="13"/>
                    <a:pt x="621" y="13"/>
                  </a:cubicBezTo>
                  <a:cubicBezTo>
                    <a:pt x="625" y="13"/>
                    <a:pt x="628" y="10"/>
                    <a:pt x="628" y="6"/>
                  </a:cubicBezTo>
                  <a:cubicBezTo>
                    <a:pt x="628" y="2"/>
                    <a:pt x="625" y="0"/>
                    <a:pt x="621" y="0"/>
                  </a:cubicBezTo>
                  <a:cubicBezTo>
                    <a:pt x="75" y="0"/>
                    <a:pt x="75" y="0"/>
                    <a:pt x="75" y="0"/>
                  </a:cubicBezTo>
                  <a:cubicBezTo>
                    <a:pt x="34" y="0"/>
                    <a:pt x="0" y="33"/>
                    <a:pt x="0" y="74"/>
                  </a:cubicBezTo>
                  <a:cubicBezTo>
                    <a:pt x="0" y="115"/>
                    <a:pt x="34" y="149"/>
                    <a:pt x="75" y="149"/>
                  </a:cubicBezTo>
                  <a:cubicBezTo>
                    <a:pt x="621" y="149"/>
                    <a:pt x="621" y="149"/>
                    <a:pt x="621" y="149"/>
                  </a:cubicBezTo>
                  <a:cubicBezTo>
                    <a:pt x="625" y="149"/>
                    <a:pt x="628" y="146"/>
                    <a:pt x="628" y="142"/>
                  </a:cubicBezTo>
                  <a:cubicBezTo>
                    <a:pt x="628" y="139"/>
                    <a:pt x="625" y="136"/>
                    <a:pt x="621" y="136"/>
                  </a:cubicBezTo>
                  <a:close/>
                </a:path>
              </a:pathLst>
            </a:custGeom>
            <a:solidFill>
              <a:srgbClr val="FF9D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4" name="PA-任意多边形 46"/>
            <p:cNvSpPr/>
            <p:nvPr>
              <p:custDataLst>
                <p:tags r:id="rId44"/>
              </p:custDataLst>
            </p:nvPr>
          </p:nvSpPr>
          <p:spPr bwMode="auto">
            <a:xfrm>
              <a:off x="6303963" y="3273425"/>
              <a:ext cx="2162175" cy="741363"/>
            </a:xfrm>
            <a:custGeom>
              <a:avLst/>
              <a:gdLst>
                <a:gd name="T0" fmla="*/ 396 w 396"/>
                <a:gd name="T1" fmla="*/ 136 h 136"/>
                <a:gd name="T2" fmla="*/ 69 w 396"/>
                <a:gd name="T3" fmla="*/ 136 h 136"/>
                <a:gd name="T4" fmla="*/ 0 w 396"/>
                <a:gd name="T5" fmla="*/ 68 h 136"/>
                <a:gd name="T6" fmla="*/ 69 w 396"/>
                <a:gd name="T7" fmla="*/ 0 h 136"/>
                <a:gd name="T8" fmla="*/ 396 w 396"/>
                <a:gd name="T9" fmla="*/ 0 h 136"/>
                <a:gd name="T10" fmla="*/ 396 w 396"/>
                <a:gd name="T11" fmla="*/ 136 h 136"/>
              </a:gdLst>
              <a:ahLst/>
              <a:cxnLst>
                <a:cxn ang="0">
                  <a:pos x="T0" y="T1"/>
                </a:cxn>
                <a:cxn ang="0">
                  <a:pos x="T2" y="T3"/>
                </a:cxn>
                <a:cxn ang="0">
                  <a:pos x="T4" y="T5"/>
                </a:cxn>
                <a:cxn ang="0">
                  <a:pos x="T6" y="T7"/>
                </a:cxn>
                <a:cxn ang="0">
                  <a:pos x="T8" y="T9"/>
                </a:cxn>
                <a:cxn ang="0">
                  <a:pos x="T10" y="T11"/>
                </a:cxn>
              </a:cxnLst>
              <a:rect l="0" t="0" r="r" b="b"/>
              <a:pathLst>
                <a:path w="396" h="136">
                  <a:moveTo>
                    <a:pt x="396" y="136"/>
                  </a:moveTo>
                  <a:cubicBezTo>
                    <a:pt x="69" y="136"/>
                    <a:pt x="69" y="136"/>
                    <a:pt x="69" y="136"/>
                  </a:cubicBezTo>
                  <a:cubicBezTo>
                    <a:pt x="31" y="136"/>
                    <a:pt x="0" y="106"/>
                    <a:pt x="0" y="68"/>
                  </a:cubicBezTo>
                  <a:cubicBezTo>
                    <a:pt x="0" y="31"/>
                    <a:pt x="31" y="0"/>
                    <a:pt x="69" y="0"/>
                  </a:cubicBezTo>
                  <a:cubicBezTo>
                    <a:pt x="396" y="0"/>
                    <a:pt x="396" y="0"/>
                    <a:pt x="396" y="0"/>
                  </a:cubicBezTo>
                  <a:cubicBezTo>
                    <a:pt x="385" y="0"/>
                    <a:pt x="385" y="136"/>
                    <a:pt x="396" y="136"/>
                  </a:cubicBezTo>
                  <a:close/>
                </a:path>
              </a:pathLst>
            </a:custGeom>
            <a:solidFill>
              <a:srgbClr val="F4F4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5" name="PA-任意多边形 47"/>
            <p:cNvSpPr/>
            <p:nvPr>
              <p:custDataLst>
                <p:tags r:id="rId45"/>
              </p:custDataLst>
            </p:nvPr>
          </p:nvSpPr>
          <p:spPr bwMode="auto">
            <a:xfrm>
              <a:off x="6270626" y="3240088"/>
              <a:ext cx="2303463" cy="812800"/>
            </a:xfrm>
            <a:custGeom>
              <a:avLst/>
              <a:gdLst>
                <a:gd name="T0" fmla="*/ 415 w 422"/>
                <a:gd name="T1" fmla="*/ 149 h 149"/>
                <a:gd name="T2" fmla="*/ 75 w 422"/>
                <a:gd name="T3" fmla="*/ 149 h 149"/>
                <a:gd name="T4" fmla="*/ 0 w 422"/>
                <a:gd name="T5" fmla="*/ 74 h 149"/>
                <a:gd name="T6" fmla="*/ 75 w 422"/>
                <a:gd name="T7" fmla="*/ 0 h 149"/>
                <a:gd name="T8" fmla="*/ 415 w 422"/>
                <a:gd name="T9" fmla="*/ 0 h 149"/>
                <a:gd name="T10" fmla="*/ 422 w 422"/>
                <a:gd name="T11" fmla="*/ 6 h 149"/>
                <a:gd name="T12" fmla="*/ 415 w 422"/>
                <a:gd name="T13" fmla="*/ 13 h 149"/>
                <a:gd name="T14" fmla="*/ 75 w 422"/>
                <a:gd name="T15" fmla="*/ 13 h 149"/>
                <a:gd name="T16" fmla="*/ 13 w 422"/>
                <a:gd name="T17" fmla="*/ 74 h 149"/>
                <a:gd name="T18" fmla="*/ 75 w 422"/>
                <a:gd name="T19" fmla="*/ 136 h 149"/>
                <a:gd name="T20" fmla="*/ 415 w 422"/>
                <a:gd name="T21" fmla="*/ 136 h 149"/>
                <a:gd name="T22" fmla="*/ 422 w 422"/>
                <a:gd name="T23" fmla="*/ 142 h 149"/>
                <a:gd name="T24" fmla="*/ 415 w 422"/>
                <a:gd name="T25" fmla="*/ 14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2" h="149">
                  <a:moveTo>
                    <a:pt x="415" y="149"/>
                  </a:moveTo>
                  <a:cubicBezTo>
                    <a:pt x="75" y="149"/>
                    <a:pt x="75" y="149"/>
                    <a:pt x="75" y="149"/>
                  </a:cubicBezTo>
                  <a:cubicBezTo>
                    <a:pt x="33" y="149"/>
                    <a:pt x="0" y="115"/>
                    <a:pt x="0" y="74"/>
                  </a:cubicBezTo>
                  <a:cubicBezTo>
                    <a:pt x="0" y="33"/>
                    <a:pt x="33" y="0"/>
                    <a:pt x="75" y="0"/>
                  </a:cubicBezTo>
                  <a:cubicBezTo>
                    <a:pt x="415" y="0"/>
                    <a:pt x="415" y="0"/>
                    <a:pt x="415" y="0"/>
                  </a:cubicBezTo>
                  <a:cubicBezTo>
                    <a:pt x="419" y="0"/>
                    <a:pt x="422" y="2"/>
                    <a:pt x="422" y="6"/>
                  </a:cubicBezTo>
                  <a:cubicBezTo>
                    <a:pt x="422" y="10"/>
                    <a:pt x="419" y="13"/>
                    <a:pt x="415" y="13"/>
                  </a:cubicBezTo>
                  <a:cubicBezTo>
                    <a:pt x="75" y="13"/>
                    <a:pt x="75" y="13"/>
                    <a:pt x="75" y="13"/>
                  </a:cubicBezTo>
                  <a:cubicBezTo>
                    <a:pt x="41" y="13"/>
                    <a:pt x="13" y="40"/>
                    <a:pt x="13" y="74"/>
                  </a:cubicBezTo>
                  <a:cubicBezTo>
                    <a:pt x="13" y="108"/>
                    <a:pt x="41" y="136"/>
                    <a:pt x="75" y="136"/>
                  </a:cubicBezTo>
                  <a:cubicBezTo>
                    <a:pt x="415" y="136"/>
                    <a:pt x="415" y="136"/>
                    <a:pt x="415" y="136"/>
                  </a:cubicBezTo>
                  <a:cubicBezTo>
                    <a:pt x="419" y="136"/>
                    <a:pt x="422" y="139"/>
                    <a:pt x="422" y="142"/>
                  </a:cubicBezTo>
                  <a:cubicBezTo>
                    <a:pt x="422" y="146"/>
                    <a:pt x="419" y="149"/>
                    <a:pt x="415" y="149"/>
                  </a:cubicBezTo>
                  <a:close/>
                </a:path>
              </a:pathLst>
            </a:custGeom>
            <a:solidFill>
              <a:srgbClr val="FFAA1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6" name="PA-任意多边形 48"/>
            <p:cNvSpPr/>
            <p:nvPr>
              <p:custDataLst>
                <p:tags r:id="rId46"/>
              </p:custDataLst>
            </p:nvPr>
          </p:nvSpPr>
          <p:spPr bwMode="auto">
            <a:xfrm>
              <a:off x="5402263" y="4052888"/>
              <a:ext cx="2746375" cy="730250"/>
            </a:xfrm>
            <a:custGeom>
              <a:avLst/>
              <a:gdLst>
                <a:gd name="T0" fmla="*/ 6 w 503"/>
                <a:gd name="T1" fmla="*/ 122 h 134"/>
                <a:gd name="T2" fmla="*/ 6 w 503"/>
                <a:gd name="T3" fmla="*/ 122 h 134"/>
                <a:gd name="T4" fmla="*/ 6 w 503"/>
                <a:gd name="T5" fmla="*/ 12 h 134"/>
                <a:gd name="T6" fmla="*/ 0 w 503"/>
                <a:gd name="T7" fmla="*/ 6 h 134"/>
                <a:gd name="T8" fmla="*/ 6 w 503"/>
                <a:gd name="T9" fmla="*/ 0 h 134"/>
                <a:gd name="T10" fmla="*/ 436 w 503"/>
                <a:gd name="T11" fmla="*/ 0 h 134"/>
                <a:gd name="T12" fmla="*/ 503 w 503"/>
                <a:gd name="T13" fmla="*/ 67 h 134"/>
                <a:gd name="T14" fmla="*/ 436 w 503"/>
                <a:gd name="T15" fmla="*/ 134 h 134"/>
                <a:gd name="T16" fmla="*/ 6 w 503"/>
                <a:gd name="T17" fmla="*/ 134 h 134"/>
                <a:gd name="T18" fmla="*/ 0 w 503"/>
                <a:gd name="T19" fmla="*/ 128 h 134"/>
                <a:gd name="T20" fmla="*/ 6 w 503"/>
                <a:gd name="T21" fmla="*/ 12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3" h="134">
                  <a:moveTo>
                    <a:pt x="6" y="122"/>
                  </a:moveTo>
                  <a:cubicBezTo>
                    <a:pt x="6" y="122"/>
                    <a:pt x="6" y="122"/>
                    <a:pt x="6" y="122"/>
                  </a:cubicBezTo>
                  <a:cubicBezTo>
                    <a:pt x="6" y="12"/>
                    <a:pt x="6" y="12"/>
                    <a:pt x="6" y="12"/>
                  </a:cubicBezTo>
                  <a:cubicBezTo>
                    <a:pt x="3" y="12"/>
                    <a:pt x="0" y="9"/>
                    <a:pt x="0" y="6"/>
                  </a:cubicBezTo>
                  <a:cubicBezTo>
                    <a:pt x="0" y="3"/>
                    <a:pt x="3" y="0"/>
                    <a:pt x="6" y="0"/>
                  </a:cubicBezTo>
                  <a:cubicBezTo>
                    <a:pt x="436" y="0"/>
                    <a:pt x="436" y="0"/>
                    <a:pt x="436" y="0"/>
                  </a:cubicBezTo>
                  <a:cubicBezTo>
                    <a:pt x="473" y="0"/>
                    <a:pt x="503" y="30"/>
                    <a:pt x="503" y="67"/>
                  </a:cubicBezTo>
                  <a:cubicBezTo>
                    <a:pt x="503" y="104"/>
                    <a:pt x="473" y="134"/>
                    <a:pt x="436" y="134"/>
                  </a:cubicBezTo>
                  <a:cubicBezTo>
                    <a:pt x="6" y="134"/>
                    <a:pt x="6" y="134"/>
                    <a:pt x="6" y="134"/>
                  </a:cubicBezTo>
                  <a:cubicBezTo>
                    <a:pt x="3" y="134"/>
                    <a:pt x="0" y="131"/>
                    <a:pt x="0" y="128"/>
                  </a:cubicBezTo>
                  <a:cubicBezTo>
                    <a:pt x="0" y="124"/>
                    <a:pt x="3" y="122"/>
                    <a:pt x="6" y="122"/>
                  </a:cubicBezTo>
                  <a:close/>
                </a:path>
              </a:pathLst>
            </a:custGeom>
            <a:solidFill>
              <a:srgbClr val="F5514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7" name="PA-任意多边形 49"/>
            <p:cNvSpPr/>
            <p:nvPr>
              <p:custDataLst>
                <p:tags r:id="rId47"/>
              </p:custDataLst>
            </p:nvPr>
          </p:nvSpPr>
          <p:spPr bwMode="auto">
            <a:xfrm>
              <a:off x="4600576" y="4086225"/>
              <a:ext cx="2276475" cy="665163"/>
            </a:xfrm>
            <a:custGeom>
              <a:avLst/>
              <a:gdLst>
                <a:gd name="T0" fmla="*/ 0 w 417"/>
                <a:gd name="T1" fmla="*/ 122 h 122"/>
                <a:gd name="T2" fmla="*/ 357 w 417"/>
                <a:gd name="T3" fmla="*/ 122 h 122"/>
                <a:gd name="T4" fmla="*/ 417 w 417"/>
                <a:gd name="T5" fmla="*/ 61 h 122"/>
                <a:gd name="T6" fmla="*/ 357 w 417"/>
                <a:gd name="T7" fmla="*/ 0 h 122"/>
                <a:gd name="T8" fmla="*/ 0 w 417"/>
                <a:gd name="T9" fmla="*/ 0 h 122"/>
                <a:gd name="T10" fmla="*/ 0 w 417"/>
                <a:gd name="T11" fmla="*/ 122 h 122"/>
              </a:gdLst>
              <a:ahLst/>
              <a:cxnLst>
                <a:cxn ang="0">
                  <a:pos x="T0" y="T1"/>
                </a:cxn>
                <a:cxn ang="0">
                  <a:pos x="T2" y="T3"/>
                </a:cxn>
                <a:cxn ang="0">
                  <a:pos x="T4" y="T5"/>
                </a:cxn>
                <a:cxn ang="0">
                  <a:pos x="T6" y="T7"/>
                </a:cxn>
                <a:cxn ang="0">
                  <a:pos x="T8" y="T9"/>
                </a:cxn>
                <a:cxn ang="0">
                  <a:pos x="T10" y="T11"/>
                </a:cxn>
              </a:cxnLst>
              <a:rect l="0" t="0" r="r" b="b"/>
              <a:pathLst>
                <a:path w="417" h="122">
                  <a:moveTo>
                    <a:pt x="0" y="122"/>
                  </a:moveTo>
                  <a:cubicBezTo>
                    <a:pt x="357" y="122"/>
                    <a:pt x="357" y="122"/>
                    <a:pt x="357" y="122"/>
                  </a:cubicBezTo>
                  <a:cubicBezTo>
                    <a:pt x="390" y="122"/>
                    <a:pt x="417" y="94"/>
                    <a:pt x="417" y="61"/>
                  </a:cubicBezTo>
                  <a:cubicBezTo>
                    <a:pt x="417" y="27"/>
                    <a:pt x="390" y="0"/>
                    <a:pt x="357" y="0"/>
                  </a:cubicBezTo>
                  <a:cubicBezTo>
                    <a:pt x="0" y="0"/>
                    <a:pt x="0" y="0"/>
                    <a:pt x="0" y="0"/>
                  </a:cubicBezTo>
                  <a:cubicBezTo>
                    <a:pt x="10" y="0"/>
                    <a:pt x="10" y="122"/>
                    <a:pt x="0" y="122"/>
                  </a:cubicBezTo>
                  <a:close/>
                </a:path>
              </a:pathLst>
            </a:custGeom>
            <a:solidFill>
              <a:srgbClr val="F4F4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8" name="PA-任意多边形 50"/>
            <p:cNvSpPr/>
            <p:nvPr>
              <p:custDataLst>
                <p:tags r:id="rId48"/>
              </p:custDataLst>
            </p:nvPr>
          </p:nvSpPr>
          <p:spPr bwMode="auto">
            <a:xfrm>
              <a:off x="4506913" y="4052888"/>
              <a:ext cx="2401888" cy="730250"/>
            </a:xfrm>
            <a:custGeom>
              <a:avLst/>
              <a:gdLst>
                <a:gd name="T0" fmla="*/ 6 w 440"/>
                <a:gd name="T1" fmla="*/ 134 h 134"/>
                <a:gd name="T2" fmla="*/ 374 w 440"/>
                <a:gd name="T3" fmla="*/ 134 h 134"/>
                <a:gd name="T4" fmla="*/ 440 w 440"/>
                <a:gd name="T5" fmla="*/ 67 h 134"/>
                <a:gd name="T6" fmla="*/ 374 w 440"/>
                <a:gd name="T7" fmla="*/ 0 h 134"/>
                <a:gd name="T8" fmla="*/ 6 w 440"/>
                <a:gd name="T9" fmla="*/ 0 h 134"/>
                <a:gd name="T10" fmla="*/ 0 w 440"/>
                <a:gd name="T11" fmla="*/ 6 h 134"/>
                <a:gd name="T12" fmla="*/ 6 w 440"/>
                <a:gd name="T13" fmla="*/ 12 h 134"/>
                <a:gd name="T14" fmla="*/ 374 w 440"/>
                <a:gd name="T15" fmla="*/ 12 h 134"/>
                <a:gd name="T16" fmla="*/ 429 w 440"/>
                <a:gd name="T17" fmla="*/ 67 h 134"/>
                <a:gd name="T18" fmla="*/ 374 w 440"/>
                <a:gd name="T19" fmla="*/ 122 h 134"/>
                <a:gd name="T20" fmla="*/ 6 w 440"/>
                <a:gd name="T21" fmla="*/ 122 h 134"/>
                <a:gd name="T22" fmla="*/ 0 w 440"/>
                <a:gd name="T23" fmla="*/ 128 h 134"/>
                <a:gd name="T24" fmla="*/ 6 w 440"/>
                <a:gd name="T25"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0" h="134">
                  <a:moveTo>
                    <a:pt x="6" y="134"/>
                  </a:moveTo>
                  <a:cubicBezTo>
                    <a:pt x="374" y="134"/>
                    <a:pt x="374" y="134"/>
                    <a:pt x="374" y="134"/>
                  </a:cubicBezTo>
                  <a:cubicBezTo>
                    <a:pt x="410" y="134"/>
                    <a:pt x="440" y="104"/>
                    <a:pt x="440" y="67"/>
                  </a:cubicBezTo>
                  <a:cubicBezTo>
                    <a:pt x="440" y="30"/>
                    <a:pt x="410" y="0"/>
                    <a:pt x="374" y="0"/>
                  </a:cubicBezTo>
                  <a:cubicBezTo>
                    <a:pt x="6" y="0"/>
                    <a:pt x="6" y="0"/>
                    <a:pt x="6" y="0"/>
                  </a:cubicBezTo>
                  <a:cubicBezTo>
                    <a:pt x="2" y="0"/>
                    <a:pt x="0" y="3"/>
                    <a:pt x="0" y="6"/>
                  </a:cubicBezTo>
                  <a:cubicBezTo>
                    <a:pt x="0" y="9"/>
                    <a:pt x="2" y="12"/>
                    <a:pt x="6" y="12"/>
                  </a:cubicBezTo>
                  <a:cubicBezTo>
                    <a:pt x="374" y="12"/>
                    <a:pt x="374" y="12"/>
                    <a:pt x="374" y="12"/>
                  </a:cubicBezTo>
                  <a:cubicBezTo>
                    <a:pt x="404" y="12"/>
                    <a:pt x="429" y="36"/>
                    <a:pt x="429" y="67"/>
                  </a:cubicBezTo>
                  <a:cubicBezTo>
                    <a:pt x="429" y="97"/>
                    <a:pt x="404" y="122"/>
                    <a:pt x="374" y="122"/>
                  </a:cubicBezTo>
                  <a:cubicBezTo>
                    <a:pt x="6" y="122"/>
                    <a:pt x="6" y="122"/>
                    <a:pt x="6" y="122"/>
                  </a:cubicBezTo>
                  <a:cubicBezTo>
                    <a:pt x="2" y="122"/>
                    <a:pt x="0" y="124"/>
                    <a:pt x="0" y="128"/>
                  </a:cubicBezTo>
                  <a:cubicBezTo>
                    <a:pt x="0" y="131"/>
                    <a:pt x="2" y="134"/>
                    <a:pt x="6" y="134"/>
                  </a:cubicBezTo>
                  <a:close/>
                </a:path>
              </a:pathLst>
            </a:custGeom>
            <a:solidFill>
              <a:srgbClr val="D13C3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9" name="PA-任意多边形 51"/>
            <p:cNvSpPr/>
            <p:nvPr>
              <p:custDataLst>
                <p:tags r:id="rId49"/>
              </p:custDataLst>
            </p:nvPr>
          </p:nvSpPr>
          <p:spPr bwMode="auto">
            <a:xfrm>
              <a:off x="6877051" y="3201988"/>
              <a:ext cx="119063" cy="38100"/>
            </a:xfrm>
            <a:custGeom>
              <a:avLst/>
              <a:gdLst>
                <a:gd name="T0" fmla="*/ 75 w 75"/>
                <a:gd name="T1" fmla="*/ 0 h 24"/>
                <a:gd name="T2" fmla="*/ 48 w 75"/>
                <a:gd name="T3" fmla="*/ 4 h 24"/>
                <a:gd name="T4" fmla="*/ 14 w 75"/>
                <a:gd name="T5" fmla="*/ 7 h 24"/>
                <a:gd name="T6" fmla="*/ 0 w 75"/>
                <a:gd name="T7" fmla="*/ 24 h 24"/>
                <a:gd name="T8" fmla="*/ 48 w 75"/>
                <a:gd name="T9" fmla="*/ 24 h 24"/>
                <a:gd name="T10" fmla="*/ 75 w 75"/>
                <a:gd name="T11" fmla="*/ 14 h 24"/>
                <a:gd name="T12" fmla="*/ 75 w 75"/>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75" h="24">
                  <a:moveTo>
                    <a:pt x="75" y="0"/>
                  </a:moveTo>
                  <a:lnTo>
                    <a:pt x="48" y="4"/>
                  </a:lnTo>
                  <a:lnTo>
                    <a:pt x="14" y="7"/>
                  </a:lnTo>
                  <a:lnTo>
                    <a:pt x="0" y="24"/>
                  </a:lnTo>
                  <a:lnTo>
                    <a:pt x="48" y="24"/>
                  </a:lnTo>
                  <a:lnTo>
                    <a:pt x="75" y="14"/>
                  </a:lnTo>
                  <a:lnTo>
                    <a:pt x="75" y="0"/>
                  </a:lnTo>
                  <a:close/>
                </a:path>
              </a:pathLst>
            </a:custGeom>
            <a:solidFill>
              <a:srgbClr val="F7874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0" name="PA-任意多边形 52"/>
            <p:cNvSpPr/>
            <p:nvPr>
              <p:custDataLst>
                <p:tags r:id="rId50"/>
              </p:custDataLst>
            </p:nvPr>
          </p:nvSpPr>
          <p:spPr bwMode="auto">
            <a:xfrm>
              <a:off x="7788276" y="3201988"/>
              <a:ext cx="98425" cy="38100"/>
            </a:xfrm>
            <a:custGeom>
              <a:avLst/>
              <a:gdLst>
                <a:gd name="T0" fmla="*/ 55 w 62"/>
                <a:gd name="T1" fmla="*/ 0 h 24"/>
                <a:gd name="T2" fmla="*/ 41 w 62"/>
                <a:gd name="T3" fmla="*/ 4 h 24"/>
                <a:gd name="T4" fmla="*/ 17 w 62"/>
                <a:gd name="T5" fmla="*/ 11 h 24"/>
                <a:gd name="T6" fmla="*/ 0 w 62"/>
                <a:gd name="T7" fmla="*/ 24 h 24"/>
                <a:gd name="T8" fmla="*/ 62 w 62"/>
                <a:gd name="T9" fmla="*/ 24 h 24"/>
                <a:gd name="T10" fmla="*/ 62 w 62"/>
                <a:gd name="T11" fmla="*/ 7 h 24"/>
                <a:gd name="T12" fmla="*/ 55 w 62"/>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62" h="24">
                  <a:moveTo>
                    <a:pt x="55" y="0"/>
                  </a:moveTo>
                  <a:lnTo>
                    <a:pt x="41" y="4"/>
                  </a:lnTo>
                  <a:lnTo>
                    <a:pt x="17" y="11"/>
                  </a:lnTo>
                  <a:lnTo>
                    <a:pt x="0" y="24"/>
                  </a:lnTo>
                  <a:lnTo>
                    <a:pt x="62" y="24"/>
                  </a:lnTo>
                  <a:lnTo>
                    <a:pt x="62" y="7"/>
                  </a:lnTo>
                  <a:lnTo>
                    <a:pt x="55" y="0"/>
                  </a:lnTo>
                  <a:close/>
                </a:path>
              </a:pathLst>
            </a:custGeom>
            <a:solidFill>
              <a:srgbClr val="F7874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1" name="PA-任意多边形 53"/>
            <p:cNvSpPr/>
            <p:nvPr>
              <p:custDataLst>
                <p:tags r:id="rId51"/>
              </p:custDataLst>
            </p:nvPr>
          </p:nvSpPr>
          <p:spPr bwMode="auto">
            <a:xfrm>
              <a:off x="7405688" y="2722563"/>
              <a:ext cx="234950" cy="360363"/>
            </a:xfrm>
            <a:custGeom>
              <a:avLst/>
              <a:gdLst>
                <a:gd name="T0" fmla="*/ 38 w 43"/>
                <a:gd name="T1" fmla="*/ 55 h 66"/>
                <a:gd name="T2" fmla="*/ 37 w 43"/>
                <a:gd name="T3" fmla="*/ 17 h 66"/>
                <a:gd name="T4" fmla="*/ 37 w 43"/>
                <a:gd name="T5" fmla="*/ 17 h 66"/>
                <a:gd name="T6" fmla="*/ 37 w 43"/>
                <a:gd name="T7" fmla="*/ 13 h 66"/>
                <a:gd name="T8" fmla="*/ 12 w 43"/>
                <a:gd name="T9" fmla="*/ 13 h 66"/>
                <a:gd name="T10" fmla="*/ 19 w 43"/>
                <a:gd name="T11" fmla="*/ 41 h 66"/>
                <a:gd name="T12" fmla="*/ 21 w 43"/>
                <a:gd name="T13" fmla="*/ 41 h 66"/>
                <a:gd name="T14" fmla="*/ 17 w 43"/>
                <a:gd name="T15" fmla="*/ 57 h 66"/>
                <a:gd name="T16" fmla="*/ 29 w 43"/>
                <a:gd name="T17" fmla="*/ 65 h 66"/>
                <a:gd name="T18" fmla="*/ 38 w 43"/>
                <a:gd name="T19"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66">
                  <a:moveTo>
                    <a:pt x="38" y="55"/>
                  </a:moveTo>
                  <a:cubicBezTo>
                    <a:pt x="34" y="51"/>
                    <a:pt x="37" y="22"/>
                    <a:pt x="37" y="17"/>
                  </a:cubicBezTo>
                  <a:cubicBezTo>
                    <a:pt x="37" y="17"/>
                    <a:pt x="37" y="17"/>
                    <a:pt x="37" y="17"/>
                  </a:cubicBezTo>
                  <a:cubicBezTo>
                    <a:pt x="37" y="16"/>
                    <a:pt x="37" y="14"/>
                    <a:pt x="37" y="13"/>
                  </a:cubicBezTo>
                  <a:cubicBezTo>
                    <a:pt x="38" y="0"/>
                    <a:pt x="16" y="1"/>
                    <a:pt x="12" y="13"/>
                  </a:cubicBezTo>
                  <a:cubicBezTo>
                    <a:pt x="7" y="29"/>
                    <a:pt x="0" y="40"/>
                    <a:pt x="19" y="41"/>
                  </a:cubicBezTo>
                  <a:cubicBezTo>
                    <a:pt x="20" y="41"/>
                    <a:pt x="20" y="41"/>
                    <a:pt x="21" y="41"/>
                  </a:cubicBezTo>
                  <a:cubicBezTo>
                    <a:pt x="21" y="46"/>
                    <a:pt x="21" y="54"/>
                    <a:pt x="17" y="57"/>
                  </a:cubicBezTo>
                  <a:cubicBezTo>
                    <a:pt x="10" y="61"/>
                    <a:pt x="17" y="66"/>
                    <a:pt x="29" y="65"/>
                  </a:cubicBezTo>
                  <a:cubicBezTo>
                    <a:pt x="41" y="64"/>
                    <a:pt x="43" y="60"/>
                    <a:pt x="38" y="55"/>
                  </a:cubicBezTo>
                  <a:close/>
                </a:path>
              </a:pathLst>
            </a:custGeom>
            <a:solidFill>
              <a:srgbClr val="F4864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2" name="PA-任意多边形 54"/>
            <p:cNvSpPr/>
            <p:nvPr>
              <p:custDataLst>
                <p:tags r:id="rId52"/>
              </p:custDataLst>
            </p:nvPr>
          </p:nvSpPr>
          <p:spPr bwMode="auto">
            <a:xfrm>
              <a:off x="6980238" y="3011488"/>
              <a:ext cx="944563" cy="496888"/>
            </a:xfrm>
            <a:custGeom>
              <a:avLst/>
              <a:gdLst>
                <a:gd name="T0" fmla="*/ 168 w 173"/>
                <a:gd name="T1" fmla="*/ 13 h 91"/>
                <a:gd name="T2" fmla="*/ 166 w 173"/>
                <a:gd name="T3" fmla="*/ 12 h 91"/>
                <a:gd name="T4" fmla="*/ 127 w 173"/>
                <a:gd name="T5" fmla="*/ 4 h 91"/>
                <a:gd name="T6" fmla="*/ 127 w 173"/>
                <a:gd name="T7" fmla="*/ 4 h 91"/>
                <a:gd name="T8" fmla="*/ 126 w 173"/>
                <a:gd name="T9" fmla="*/ 4 h 91"/>
                <a:gd name="T10" fmla="*/ 121 w 173"/>
                <a:gd name="T11" fmla="*/ 2 h 91"/>
                <a:gd name="T12" fmla="*/ 99 w 173"/>
                <a:gd name="T13" fmla="*/ 2 h 91"/>
                <a:gd name="T14" fmla="*/ 89 w 173"/>
                <a:gd name="T15" fmla="*/ 3 h 91"/>
                <a:gd name="T16" fmla="*/ 84 w 173"/>
                <a:gd name="T17" fmla="*/ 5 h 91"/>
                <a:gd name="T18" fmla="*/ 37 w 173"/>
                <a:gd name="T19" fmla="*/ 38 h 91"/>
                <a:gd name="T20" fmla="*/ 4 w 173"/>
                <a:gd name="T21" fmla="*/ 35 h 91"/>
                <a:gd name="T22" fmla="*/ 1 w 173"/>
                <a:gd name="T23" fmla="*/ 37 h 91"/>
                <a:gd name="T24" fmla="*/ 3 w 173"/>
                <a:gd name="T25" fmla="*/ 41 h 91"/>
                <a:gd name="T26" fmla="*/ 37 w 173"/>
                <a:gd name="T27" fmla="*/ 53 h 91"/>
                <a:gd name="T28" fmla="*/ 42 w 173"/>
                <a:gd name="T29" fmla="*/ 52 h 91"/>
                <a:gd name="T30" fmla="*/ 43 w 173"/>
                <a:gd name="T31" fmla="*/ 52 h 91"/>
                <a:gd name="T32" fmla="*/ 76 w 173"/>
                <a:gd name="T33" fmla="*/ 32 h 91"/>
                <a:gd name="T34" fmla="*/ 80 w 173"/>
                <a:gd name="T35" fmla="*/ 91 h 91"/>
                <a:gd name="T36" fmla="*/ 131 w 173"/>
                <a:gd name="T37" fmla="*/ 91 h 91"/>
                <a:gd name="T38" fmla="*/ 135 w 173"/>
                <a:gd name="T39" fmla="*/ 24 h 91"/>
                <a:gd name="T40" fmla="*/ 159 w 173"/>
                <a:gd name="T41" fmla="*/ 26 h 91"/>
                <a:gd name="T42" fmla="*/ 159 w 173"/>
                <a:gd name="T43" fmla="*/ 38 h 91"/>
                <a:gd name="T44" fmla="*/ 161 w 173"/>
                <a:gd name="T45" fmla="*/ 40 h 91"/>
                <a:gd name="T46" fmla="*/ 165 w 173"/>
                <a:gd name="T47" fmla="*/ 38 h 91"/>
                <a:gd name="T48" fmla="*/ 172 w 173"/>
                <a:gd name="T49" fmla="*/ 20 h 91"/>
                <a:gd name="T50" fmla="*/ 172 w 173"/>
                <a:gd name="T51" fmla="*/ 19 h 91"/>
                <a:gd name="T52" fmla="*/ 168 w 173"/>
                <a:gd name="T53" fmla="*/ 1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3" h="91">
                  <a:moveTo>
                    <a:pt x="168" y="13"/>
                  </a:moveTo>
                  <a:cubicBezTo>
                    <a:pt x="166" y="12"/>
                    <a:pt x="166" y="12"/>
                    <a:pt x="166" y="12"/>
                  </a:cubicBezTo>
                  <a:cubicBezTo>
                    <a:pt x="127" y="4"/>
                    <a:pt x="127" y="4"/>
                    <a:pt x="127" y="4"/>
                  </a:cubicBezTo>
                  <a:cubicBezTo>
                    <a:pt x="127" y="4"/>
                    <a:pt x="127" y="4"/>
                    <a:pt x="127" y="4"/>
                  </a:cubicBezTo>
                  <a:cubicBezTo>
                    <a:pt x="126" y="4"/>
                    <a:pt x="126" y="4"/>
                    <a:pt x="126" y="4"/>
                  </a:cubicBezTo>
                  <a:cubicBezTo>
                    <a:pt x="121" y="2"/>
                    <a:pt x="121" y="2"/>
                    <a:pt x="121" y="2"/>
                  </a:cubicBezTo>
                  <a:cubicBezTo>
                    <a:pt x="114" y="1"/>
                    <a:pt x="106" y="0"/>
                    <a:pt x="99" y="2"/>
                  </a:cubicBezTo>
                  <a:cubicBezTo>
                    <a:pt x="89" y="3"/>
                    <a:pt x="89" y="3"/>
                    <a:pt x="89" y="3"/>
                  </a:cubicBezTo>
                  <a:cubicBezTo>
                    <a:pt x="87" y="4"/>
                    <a:pt x="85" y="4"/>
                    <a:pt x="84" y="5"/>
                  </a:cubicBezTo>
                  <a:cubicBezTo>
                    <a:pt x="37" y="38"/>
                    <a:pt x="37" y="38"/>
                    <a:pt x="37" y="38"/>
                  </a:cubicBezTo>
                  <a:cubicBezTo>
                    <a:pt x="4" y="35"/>
                    <a:pt x="4" y="35"/>
                    <a:pt x="4" y="35"/>
                  </a:cubicBezTo>
                  <a:cubicBezTo>
                    <a:pt x="2" y="35"/>
                    <a:pt x="1" y="36"/>
                    <a:pt x="1" y="37"/>
                  </a:cubicBezTo>
                  <a:cubicBezTo>
                    <a:pt x="0" y="39"/>
                    <a:pt x="1" y="40"/>
                    <a:pt x="3" y="41"/>
                  </a:cubicBezTo>
                  <a:cubicBezTo>
                    <a:pt x="37" y="53"/>
                    <a:pt x="37" y="53"/>
                    <a:pt x="37" y="53"/>
                  </a:cubicBezTo>
                  <a:cubicBezTo>
                    <a:pt x="39" y="53"/>
                    <a:pt x="41" y="53"/>
                    <a:pt x="42" y="52"/>
                  </a:cubicBezTo>
                  <a:cubicBezTo>
                    <a:pt x="43" y="52"/>
                    <a:pt x="43" y="52"/>
                    <a:pt x="43" y="52"/>
                  </a:cubicBezTo>
                  <a:cubicBezTo>
                    <a:pt x="76" y="32"/>
                    <a:pt x="76" y="32"/>
                    <a:pt x="76" y="32"/>
                  </a:cubicBezTo>
                  <a:cubicBezTo>
                    <a:pt x="75" y="43"/>
                    <a:pt x="74" y="66"/>
                    <a:pt x="80" y="91"/>
                  </a:cubicBezTo>
                  <a:cubicBezTo>
                    <a:pt x="131" y="91"/>
                    <a:pt x="131" y="91"/>
                    <a:pt x="131" y="91"/>
                  </a:cubicBezTo>
                  <a:cubicBezTo>
                    <a:pt x="131" y="91"/>
                    <a:pt x="130" y="52"/>
                    <a:pt x="135" y="24"/>
                  </a:cubicBezTo>
                  <a:cubicBezTo>
                    <a:pt x="159" y="26"/>
                    <a:pt x="159" y="26"/>
                    <a:pt x="159" y="26"/>
                  </a:cubicBezTo>
                  <a:cubicBezTo>
                    <a:pt x="159" y="38"/>
                    <a:pt x="159" y="38"/>
                    <a:pt x="159" y="38"/>
                  </a:cubicBezTo>
                  <a:cubicBezTo>
                    <a:pt x="159" y="39"/>
                    <a:pt x="160" y="40"/>
                    <a:pt x="161" y="40"/>
                  </a:cubicBezTo>
                  <a:cubicBezTo>
                    <a:pt x="163" y="41"/>
                    <a:pt x="165" y="40"/>
                    <a:pt x="165" y="38"/>
                  </a:cubicBezTo>
                  <a:cubicBezTo>
                    <a:pt x="172" y="20"/>
                    <a:pt x="172" y="20"/>
                    <a:pt x="172" y="20"/>
                  </a:cubicBezTo>
                  <a:cubicBezTo>
                    <a:pt x="172" y="19"/>
                    <a:pt x="172" y="19"/>
                    <a:pt x="172" y="19"/>
                  </a:cubicBezTo>
                  <a:cubicBezTo>
                    <a:pt x="173" y="16"/>
                    <a:pt x="171" y="13"/>
                    <a:pt x="168" y="13"/>
                  </a:cubicBezTo>
                  <a:close/>
                </a:path>
              </a:pathLst>
            </a:custGeom>
            <a:solidFill>
              <a:srgbClr val="22345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3" name="PA-任意多边形 55"/>
            <p:cNvSpPr/>
            <p:nvPr>
              <p:custDataLst>
                <p:tags r:id="rId53"/>
              </p:custDataLst>
            </p:nvPr>
          </p:nvSpPr>
          <p:spPr bwMode="auto">
            <a:xfrm>
              <a:off x="7439026" y="2668588"/>
              <a:ext cx="212725" cy="250825"/>
            </a:xfrm>
            <a:custGeom>
              <a:avLst/>
              <a:gdLst>
                <a:gd name="T0" fmla="*/ 30 w 39"/>
                <a:gd name="T1" fmla="*/ 44 h 46"/>
                <a:gd name="T2" fmla="*/ 18 w 39"/>
                <a:gd name="T3" fmla="*/ 42 h 46"/>
                <a:gd name="T4" fmla="*/ 4 w 39"/>
                <a:gd name="T5" fmla="*/ 17 h 46"/>
                <a:gd name="T6" fmla="*/ 18 w 39"/>
                <a:gd name="T7" fmla="*/ 10 h 46"/>
                <a:gd name="T8" fmla="*/ 39 w 39"/>
                <a:gd name="T9" fmla="*/ 20 h 46"/>
                <a:gd name="T10" fmla="*/ 30 w 39"/>
                <a:gd name="T11" fmla="*/ 44 h 46"/>
              </a:gdLst>
              <a:ahLst/>
              <a:cxnLst>
                <a:cxn ang="0">
                  <a:pos x="T0" y="T1"/>
                </a:cxn>
                <a:cxn ang="0">
                  <a:pos x="T2" y="T3"/>
                </a:cxn>
                <a:cxn ang="0">
                  <a:pos x="T4" y="T5"/>
                </a:cxn>
                <a:cxn ang="0">
                  <a:pos x="T6" y="T7"/>
                </a:cxn>
                <a:cxn ang="0">
                  <a:pos x="T8" y="T9"/>
                </a:cxn>
                <a:cxn ang="0">
                  <a:pos x="T10" y="T11"/>
                </a:cxn>
              </a:cxnLst>
              <a:rect l="0" t="0" r="r" b="b"/>
              <a:pathLst>
                <a:path w="39" h="46">
                  <a:moveTo>
                    <a:pt x="30" y="44"/>
                  </a:moveTo>
                  <a:cubicBezTo>
                    <a:pt x="28" y="45"/>
                    <a:pt x="21" y="46"/>
                    <a:pt x="18" y="42"/>
                  </a:cubicBezTo>
                  <a:cubicBezTo>
                    <a:pt x="18" y="42"/>
                    <a:pt x="9" y="27"/>
                    <a:pt x="4" y="17"/>
                  </a:cubicBezTo>
                  <a:cubicBezTo>
                    <a:pt x="0" y="8"/>
                    <a:pt x="6" y="0"/>
                    <a:pt x="18" y="10"/>
                  </a:cubicBezTo>
                  <a:cubicBezTo>
                    <a:pt x="27" y="17"/>
                    <a:pt x="38" y="11"/>
                    <a:pt x="39" y="20"/>
                  </a:cubicBezTo>
                  <a:cubicBezTo>
                    <a:pt x="39" y="28"/>
                    <a:pt x="32" y="41"/>
                    <a:pt x="30" y="44"/>
                  </a:cubicBezTo>
                  <a:close/>
                </a:path>
              </a:pathLst>
            </a:custGeom>
            <a:solidFill>
              <a:srgbClr val="22345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4" name="PA-任意多边形 56"/>
            <p:cNvSpPr/>
            <p:nvPr>
              <p:custDataLst>
                <p:tags r:id="rId54"/>
              </p:custDataLst>
            </p:nvPr>
          </p:nvSpPr>
          <p:spPr bwMode="auto">
            <a:xfrm>
              <a:off x="6919913" y="3508375"/>
              <a:ext cx="1038225" cy="1220788"/>
            </a:xfrm>
            <a:custGeom>
              <a:avLst/>
              <a:gdLst>
                <a:gd name="T0" fmla="*/ 159 w 190"/>
                <a:gd name="T1" fmla="*/ 110 h 224"/>
                <a:gd name="T2" fmla="*/ 142 w 190"/>
                <a:gd name="T3" fmla="*/ 0 h 224"/>
                <a:gd name="T4" fmla="*/ 103 w 190"/>
                <a:gd name="T5" fmla="*/ 0 h 224"/>
                <a:gd name="T6" fmla="*/ 91 w 190"/>
                <a:gd name="T7" fmla="*/ 0 h 224"/>
                <a:gd name="T8" fmla="*/ 19 w 190"/>
                <a:gd name="T9" fmla="*/ 50 h 224"/>
                <a:gd name="T10" fmla="*/ 7 w 190"/>
                <a:gd name="T11" fmla="*/ 62 h 224"/>
                <a:gd name="T12" fmla="*/ 2 w 190"/>
                <a:gd name="T13" fmla="*/ 81 h 224"/>
                <a:gd name="T14" fmla="*/ 28 w 190"/>
                <a:gd name="T15" fmla="*/ 187 h 224"/>
                <a:gd name="T16" fmla="*/ 39 w 190"/>
                <a:gd name="T17" fmla="*/ 180 h 224"/>
                <a:gd name="T18" fmla="*/ 26 w 190"/>
                <a:gd name="T19" fmla="*/ 77 h 224"/>
                <a:gd name="T20" fmla="*/ 111 w 190"/>
                <a:gd name="T21" fmla="*/ 30 h 224"/>
                <a:gd name="T22" fmla="*/ 128 w 190"/>
                <a:gd name="T23" fmla="*/ 95 h 224"/>
                <a:gd name="T24" fmla="*/ 129 w 190"/>
                <a:gd name="T25" fmla="*/ 97 h 224"/>
                <a:gd name="T26" fmla="*/ 129 w 190"/>
                <a:gd name="T27" fmla="*/ 97 h 224"/>
                <a:gd name="T28" fmla="*/ 178 w 190"/>
                <a:gd name="T29" fmla="*/ 224 h 224"/>
                <a:gd name="T30" fmla="*/ 190 w 190"/>
                <a:gd name="T31" fmla="*/ 223 h 224"/>
                <a:gd name="T32" fmla="*/ 159 w 190"/>
                <a:gd name="T33" fmla="*/ 11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0" h="224">
                  <a:moveTo>
                    <a:pt x="159" y="110"/>
                  </a:moveTo>
                  <a:cubicBezTo>
                    <a:pt x="142" y="0"/>
                    <a:pt x="142" y="0"/>
                    <a:pt x="142" y="0"/>
                  </a:cubicBezTo>
                  <a:cubicBezTo>
                    <a:pt x="103" y="0"/>
                    <a:pt x="103" y="0"/>
                    <a:pt x="103" y="0"/>
                  </a:cubicBezTo>
                  <a:cubicBezTo>
                    <a:pt x="91" y="0"/>
                    <a:pt x="91" y="0"/>
                    <a:pt x="91" y="0"/>
                  </a:cubicBezTo>
                  <a:cubicBezTo>
                    <a:pt x="19" y="50"/>
                    <a:pt x="19" y="50"/>
                    <a:pt x="19" y="50"/>
                  </a:cubicBezTo>
                  <a:cubicBezTo>
                    <a:pt x="14" y="53"/>
                    <a:pt x="10" y="57"/>
                    <a:pt x="7" y="62"/>
                  </a:cubicBezTo>
                  <a:cubicBezTo>
                    <a:pt x="2" y="67"/>
                    <a:pt x="0" y="74"/>
                    <a:pt x="2" y="81"/>
                  </a:cubicBezTo>
                  <a:cubicBezTo>
                    <a:pt x="9" y="112"/>
                    <a:pt x="28" y="187"/>
                    <a:pt x="28" y="187"/>
                  </a:cubicBezTo>
                  <a:cubicBezTo>
                    <a:pt x="39" y="180"/>
                    <a:pt x="39" y="180"/>
                    <a:pt x="39" y="180"/>
                  </a:cubicBezTo>
                  <a:cubicBezTo>
                    <a:pt x="39" y="180"/>
                    <a:pt x="43" y="125"/>
                    <a:pt x="26" y="77"/>
                  </a:cubicBezTo>
                  <a:cubicBezTo>
                    <a:pt x="111" y="30"/>
                    <a:pt x="111" y="30"/>
                    <a:pt x="111" y="30"/>
                  </a:cubicBezTo>
                  <a:cubicBezTo>
                    <a:pt x="128" y="95"/>
                    <a:pt x="128" y="95"/>
                    <a:pt x="128" y="95"/>
                  </a:cubicBezTo>
                  <a:cubicBezTo>
                    <a:pt x="128" y="96"/>
                    <a:pt x="128" y="96"/>
                    <a:pt x="129" y="97"/>
                  </a:cubicBezTo>
                  <a:cubicBezTo>
                    <a:pt x="129" y="97"/>
                    <a:pt x="129" y="97"/>
                    <a:pt x="129" y="97"/>
                  </a:cubicBezTo>
                  <a:cubicBezTo>
                    <a:pt x="133" y="115"/>
                    <a:pt x="178" y="224"/>
                    <a:pt x="178" y="224"/>
                  </a:cubicBezTo>
                  <a:cubicBezTo>
                    <a:pt x="190" y="223"/>
                    <a:pt x="190" y="223"/>
                    <a:pt x="190" y="223"/>
                  </a:cubicBezTo>
                  <a:cubicBezTo>
                    <a:pt x="190" y="223"/>
                    <a:pt x="176" y="155"/>
                    <a:pt x="159" y="110"/>
                  </a:cubicBezTo>
                  <a:close/>
                </a:path>
              </a:pathLst>
            </a:custGeom>
            <a:solidFill>
              <a:srgbClr val="1566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5" name="PA-任意多边形 57"/>
            <p:cNvSpPr/>
            <p:nvPr>
              <p:custDataLst>
                <p:tags r:id="rId55"/>
              </p:custDataLst>
            </p:nvPr>
          </p:nvSpPr>
          <p:spPr bwMode="auto">
            <a:xfrm>
              <a:off x="6986588" y="4489450"/>
              <a:ext cx="179388" cy="157163"/>
            </a:xfrm>
            <a:custGeom>
              <a:avLst/>
              <a:gdLst>
                <a:gd name="T0" fmla="*/ 16 w 33"/>
                <a:gd name="T1" fmla="*/ 7 h 29"/>
                <a:gd name="T2" fmla="*/ 0 w 33"/>
                <a:gd name="T3" fmla="*/ 24 h 29"/>
                <a:gd name="T4" fmla="*/ 2 w 33"/>
                <a:gd name="T5" fmla="*/ 29 h 29"/>
                <a:gd name="T6" fmla="*/ 33 w 33"/>
                <a:gd name="T7" fmla="*/ 9 h 29"/>
                <a:gd name="T8" fmla="*/ 27 w 33"/>
                <a:gd name="T9" fmla="*/ 0 h 29"/>
                <a:gd name="T10" fmla="*/ 16 w 33"/>
                <a:gd name="T11" fmla="*/ 7 h 29"/>
              </a:gdLst>
              <a:ahLst/>
              <a:cxnLst>
                <a:cxn ang="0">
                  <a:pos x="T0" y="T1"/>
                </a:cxn>
                <a:cxn ang="0">
                  <a:pos x="T2" y="T3"/>
                </a:cxn>
                <a:cxn ang="0">
                  <a:pos x="T4" y="T5"/>
                </a:cxn>
                <a:cxn ang="0">
                  <a:pos x="T6" y="T7"/>
                </a:cxn>
                <a:cxn ang="0">
                  <a:pos x="T8" y="T9"/>
                </a:cxn>
                <a:cxn ang="0">
                  <a:pos x="T10" y="T11"/>
                </a:cxn>
              </a:cxnLst>
              <a:rect l="0" t="0" r="r" b="b"/>
              <a:pathLst>
                <a:path w="33" h="29">
                  <a:moveTo>
                    <a:pt x="16" y="7"/>
                  </a:moveTo>
                  <a:cubicBezTo>
                    <a:pt x="16" y="7"/>
                    <a:pt x="8" y="20"/>
                    <a:pt x="0" y="24"/>
                  </a:cubicBezTo>
                  <a:cubicBezTo>
                    <a:pt x="2" y="29"/>
                    <a:pt x="2" y="29"/>
                    <a:pt x="2" y="29"/>
                  </a:cubicBezTo>
                  <a:cubicBezTo>
                    <a:pt x="33" y="9"/>
                    <a:pt x="33" y="9"/>
                    <a:pt x="33" y="9"/>
                  </a:cubicBezTo>
                  <a:cubicBezTo>
                    <a:pt x="27" y="0"/>
                    <a:pt x="27" y="0"/>
                    <a:pt x="27" y="0"/>
                  </a:cubicBezTo>
                  <a:lnTo>
                    <a:pt x="16" y="7"/>
                  </a:lnTo>
                  <a:close/>
                </a:path>
              </a:pathLst>
            </a:custGeom>
            <a:solidFill>
              <a:srgbClr val="22345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6" name="PA-任意多边形 58"/>
            <p:cNvSpPr/>
            <p:nvPr>
              <p:custDataLst>
                <p:tags r:id="rId56"/>
              </p:custDataLst>
            </p:nvPr>
          </p:nvSpPr>
          <p:spPr bwMode="auto">
            <a:xfrm>
              <a:off x="7826376" y="4724400"/>
              <a:ext cx="136525" cy="58738"/>
            </a:xfrm>
            <a:custGeom>
              <a:avLst/>
              <a:gdLst>
                <a:gd name="T0" fmla="*/ 12 w 25"/>
                <a:gd name="T1" fmla="*/ 0 h 11"/>
                <a:gd name="T2" fmla="*/ 1 w 25"/>
                <a:gd name="T3" fmla="*/ 6 h 11"/>
                <a:gd name="T4" fmla="*/ 0 w 25"/>
                <a:gd name="T5" fmla="*/ 11 h 11"/>
                <a:gd name="T6" fmla="*/ 25 w 25"/>
                <a:gd name="T7" fmla="*/ 11 h 11"/>
                <a:gd name="T8" fmla="*/ 24 w 25"/>
                <a:gd name="T9" fmla="*/ 0 h 11"/>
                <a:gd name="T10" fmla="*/ 12 w 25"/>
                <a:gd name="T11" fmla="*/ 0 h 11"/>
              </a:gdLst>
              <a:ahLst/>
              <a:cxnLst>
                <a:cxn ang="0">
                  <a:pos x="T0" y="T1"/>
                </a:cxn>
                <a:cxn ang="0">
                  <a:pos x="T2" y="T3"/>
                </a:cxn>
                <a:cxn ang="0">
                  <a:pos x="T4" y="T5"/>
                </a:cxn>
                <a:cxn ang="0">
                  <a:pos x="T6" y="T7"/>
                </a:cxn>
                <a:cxn ang="0">
                  <a:pos x="T8" y="T9"/>
                </a:cxn>
                <a:cxn ang="0">
                  <a:pos x="T10" y="T11"/>
                </a:cxn>
              </a:cxnLst>
              <a:rect l="0" t="0" r="r" b="b"/>
              <a:pathLst>
                <a:path w="25" h="11">
                  <a:moveTo>
                    <a:pt x="12" y="0"/>
                  </a:moveTo>
                  <a:cubicBezTo>
                    <a:pt x="12" y="0"/>
                    <a:pt x="9" y="3"/>
                    <a:pt x="1" y="6"/>
                  </a:cubicBezTo>
                  <a:cubicBezTo>
                    <a:pt x="0" y="11"/>
                    <a:pt x="0" y="11"/>
                    <a:pt x="0" y="11"/>
                  </a:cubicBezTo>
                  <a:cubicBezTo>
                    <a:pt x="25" y="11"/>
                    <a:pt x="25" y="11"/>
                    <a:pt x="25" y="11"/>
                  </a:cubicBezTo>
                  <a:cubicBezTo>
                    <a:pt x="24" y="0"/>
                    <a:pt x="24" y="0"/>
                    <a:pt x="24" y="0"/>
                  </a:cubicBezTo>
                  <a:lnTo>
                    <a:pt x="12" y="0"/>
                  </a:lnTo>
                  <a:close/>
                </a:path>
              </a:pathLst>
            </a:custGeom>
            <a:solidFill>
              <a:srgbClr val="22345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7" name="PA-任意多边形 59"/>
            <p:cNvSpPr/>
            <p:nvPr>
              <p:custDataLst>
                <p:tags r:id="rId57"/>
              </p:custDataLst>
            </p:nvPr>
          </p:nvSpPr>
          <p:spPr bwMode="auto">
            <a:xfrm>
              <a:off x="6275388" y="1185863"/>
              <a:ext cx="1300163" cy="1639888"/>
            </a:xfrm>
            <a:custGeom>
              <a:avLst/>
              <a:gdLst>
                <a:gd name="T0" fmla="*/ 228 w 238"/>
                <a:gd name="T1" fmla="*/ 137 h 301"/>
                <a:gd name="T2" fmla="*/ 130 w 238"/>
                <a:gd name="T3" fmla="*/ 7 h 301"/>
                <a:gd name="T4" fmla="*/ 6 w 238"/>
                <a:gd name="T5" fmla="*/ 95 h 301"/>
                <a:gd name="T6" fmla="*/ 19 w 238"/>
                <a:gd name="T7" fmla="*/ 176 h 301"/>
                <a:gd name="T8" fmla="*/ 34 w 238"/>
                <a:gd name="T9" fmla="*/ 242 h 301"/>
                <a:gd name="T10" fmla="*/ 32 w 238"/>
                <a:gd name="T11" fmla="*/ 253 h 301"/>
                <a:gd name="T12" fmla="*/ 61 w 238"/>
                <a:gd name="T13" fmla="*/ 290 h 301"/>
                <a:gd name="T14" fmla="*/ 116 w 238"/>
                <a:gd name="T15" fmla="*/ 299 h 301"/>
                <a:gd name="T16" fmla="*/ 154 w 238"/>
                <a:gd name="T17" fmla="*/ 273 h 301"/>
                <a:gd name="T18" fmla="*/ 157 w 238"/>
                <a:gd name="T19" fmla="*/ 261 h 301"/>
                <a:gd name="T20" fmla="*/ 192 w 238"/>
                <a:gd name="T21" fmla="*/ 203 h 301"/>
                <a:gd name="T22" fmla="*/ 228 w 238"/>
                <a:gd name="T23" fmla="*/ 13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8" h="301">
                  <a:moveTo>
                    <a:pt x="228" y="137"/>
                  </a:moveTo>
                  <a:cubicBezTo>
                    <a:pt x="238" y="74"/>
                    <a:pt x="194" y="15"/>
                    <a:pt x="130" y="7"/>
                  </a:cubicBezTo>
                  <a:cubicBezTo>
                    <a:pt x="72" y="0"/>
                    <a:pt x="19" y="39"/>
                    <a:pt x="6" y="95"/>
                  </a:cubicBezTo>
                  <a:cubicBezTo>
                    <a:pt x="0" y="124"/>
                    <a:pt x="5" y="152"/>
                    <a:pt x="19" y="176"/>
                  </a:cubicBezTo>
                  <a:cubicBezTo>
                    <a:pt x="30" y="196"/>
                    <a:pt x="36" y="219"/>
                    <a:pt x="34" y="242"/>
                  </a:cubicBezTo>
                  <a:cubicBezTo>
                    <a:pt x="32" y="253"/>
                    <a:pt x="32" y="253"/>
                    <a:pt x="32" y="253"/>
                  </a:cubicBezTo>
                  <a:cubicBezTo>
                    <a:pt x="31" y="271"/>
                    <a:pt x="43" y="287"/>
                    <a:pt x="61" y="290"/>
                  </a:cubicBezTo>
                  <a:cubicBezTo>
                    <a:pt x="116" y="299"/>
                    <a:pt x="116" y="299"/>
                    <a:pt x="116" y="299"/>
                  </a:cubicBezTo>
                  <a:cubicBezTo>
                    <a:pt x="133" y="301"/>
                    <a:pt x="150" y="290"/>
                    <a:pt x="154" y="273"/>
                  </a:cubicBezTo>
                  <a:cubicBezTo>
                    <a:pt x="157" y="261"/>
                    <a:pt x="157" y="261"/>
                    <a:pt x="157" y="261"/>
                  </a:cubicBezTo>
                  <a:cubicBezTo>
                    <a:pt x="162" y="238"/>
                    <a:pt x="175" y="219"/>
                    <a:pt x="192" y="203"/>
                  </a:cubicBezTo>
                  <a:cubicBezTo>
                    <a:pt x="210" y="187"/>
                    <a:pt x="224" y="164"/>
                    <a:pt x="228" y="137"/>
                  </a:cubicBezTo>
                  <a:close/>
                </a:path>
              </a:pathLst>
            </a:custGeom>
            <a:solidFill>
              <a:srgbClr val="FDBE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8" name="PA-任意多边形 60"/>
            <p:cNvSpPr/>
            <p:nvPr>
              <p:custDataLst>
                <p:tags r:id="rId58"/>
              </p:custDataLst>
            </p:nvPr>
          </p:nvSpPr>
          <p:spPr bwMode="auto">
            <a:xfrm>
              <a:off x="6483351" y="2816225"/>
              <a:ext cx="503238" cy="201613"/>
            </a:xfrm>
            <a:custGeom>
              <a:avLst/>
              <a:gdLst>
                <a:gd name="T0" fmla="*/ 83 w 92"/>
                <a:gd name="T1" fmla="*/ 37 h 37"/>
                <a:gd name="T2" fmla="*/ 5 w 92"/>
                <a:gd name="T3" fmla="*/ 24 h 37"/>
                <a:gd name="T4" fmla="*/ 0 w 92"/>
                <a:gd name="T5" fmla="*/ 18 h 37"/>
                <a:gd name="T6" fmla="*/ 2 w 92"/>
                <a:gd name="T7" fmla="*/ 6 h 37"/>
                <a:gd name="T8" fmla="*/ 9 w 92"/>
                <a:gd name="T9" fmla="*/ 1 h 37"/>
                <a:gd name="T10" fmla="*/ 87 w 92"/>
                <a:gd name="T11" fmla="*/ 13 h 37"/>
                <a:gd name="T12" fmla="*/ 91 w 92"/>
                <a:gd name="T13" fmla="*/ 20 h 37"/>
                <a:gd name="T14" fmla="*/ 90 w 92"/>
                <a:gd name="T15" fmla="*/ 32 h 37"/>
                <a:gd name="T16" fmla="*/ 83 w 92"/>
                <a:gd name="T17"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37">
                  <a:moveTo>
                    <a:pt x="83" y="37"/>
                  </a:moveTo>
                  <a:cubicBezTo>
                    <a:pt x="5" y="24"/>
                    <a:pt x="5" y="24"/>
                    <a:pt x="5" y="24"/>
                  </a:cubicBezTo>
                  <a:cubicBezTo>
                    <a:pt x="2" y="24"/>
                    <a:pt x="0" y="21"/>
                    <a:pt x="0" y="18"/>
                  </a:cubicBezTo>
                  <a:cubicBezTo>
                    <a:pt x="2" y="6"/>
                    <a:pt x="2" y="6"/>
                    <a:pt x="2" y="6"/>
                  </a:cubicBezTo>
                  <a:cubicBezTo>
                    <a:pt x="3" y="2"/>
                    <a:pt x="6" y="0"/>
                    <a:pt x="9" y="1"/>
                  </a:cubicBezTo>
                  <a:cubicBezTo>
                    <a:pt x="87" y="13"/>
                    <a:pt x="87" y="13"/>
                    <a:pt x="87" y="13"/>
                  </a:cubicBezTo>
                  <a:cubicBezTo>
                    <a:pt x="90" y="14"/>
                    <a:pt x="92" y="17"/>
                    <a:pt x="91" y="20"/>
                  </a:cubicBezTo>
                  <a:cubicBezTo>
                    <a:pt x="90" y="32"/>
                    <a:pt x="90" y="32"/>
                    <a:pt x="90" y="32"/>
                  </a:cubicBezTo>
                  <a:cubicBezTo>
                    <a:pt x="89" y="35"/>
                    <a:pt x="86" y="37"/>
                    <a:pt x="83" y="37"/>
                  </a:cubicBezTo>
                  <a:close/>
                </a:path>
              </a:pathLst>
            </a:custGeom>
            <a:solidFill>
              <a:srgbClr val="DADCE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9" name="PA-任意多边形 61"/>
            <p:cNvSpPr/>
            <p:nvPr>
              <p:custDataLst>
                <p:tags r:id="rId59"/>
              </p:custDataLst>
            </p:nvPr>
          </p:nvSpPr>
          <p:spPr bwMode="auto">
            <a:xfrm>
              <a:off x="6489701" y="1862138"/>
              <a:ext cx="801688" cy="277813"/>
            </a:xfrm>
            <a:custGeom>
              <a:avLst/>
              <a:gdLst>
                <a:gd name="T0" fmla="*/ 117 w 147"/>
                <a:gd name="T1" fmla="*/ 50 h 51"/>
                <a:gd name="T2" fmla="*/ 105 w 147"/>
                <a:gd name="T3" fmla="*/ 33 h 51"/>
                <a:gd name="T4" fmla="*/ 97 w 147"/>
                <a:gd name="T5" fmla="*/ 21 h 51"/>
                <a:gd name="T6" fmla="*/ 85 w 147"/>
                <a:gd name="T7" fmla="*/ 30 h 51"/>
                <a:gd name="T8" fmla="*/ 69 w 147"/>
                <a:gd name="T9" fmla="*/ 42 h 51"/>
                <a:gd name="T10" fmla="*/ 57 w 147"/>
                <a:gd name="T11" fmla="*/ 26 h 51"/>
                <a:gd name="T12" fmla="*/ 49 w 147"/>
                <a:gd name="T13" fmla="*/ 13 h 51"/>
                <a:gd name="T14" fmla="*/ 38 w 147"/>
                <a:gd name="T15" fmla="*/ 23 h 51"/>
                <a:gd name="T16" fmla="*/ 22 w 147"/>
                <a:gd name="T17" fmla="*/ 34 h 51"/>
                <a:gd name="T18" fmla="*/ 10 w 147"/>
                <a:gd name="T19" fmla="*/ 18 h 51"/>
                <a:gd name="T20" fmla="*/ 2 w 147"/>
                <a:gd name="T21" fmla="*/ 5 h 51"/>
                <a:gd name="T22" fmla="*/ 0 w 147"/>
                <a:gd name="T23" fmla="*/ 3 h 51"/>
                <a:gd name="T24" fmla="*/ 3 w 147"/>
                <a:gd name="T25" fmla="*/ 0 h 51"/>
                <a:gd name="T26" fmla="*/ 15 w 147"/>
                <a:gd name="T27" fmla="*/ 17 h 51"/>
                <a:gd name="T28" fmla="*/ 23 w 147"/>
                <a:gd name="T29" fmla="*/ 29 h 51"/>
                <a:gd name="T30" fmla="*/ 34 w 147"/>
                <a:gd name="T31" fmla="*/ 20 h 51"/>
                <a:gd name="T32" fmla="*/ 50 w 147"/>
                <a:gd name="T33" fmla="*/ 8 h 51"/>
                <a:gd name="T34" fmla="*/ 62 w 147"/>
                <a:gd name="T35" fmla="*/ 24 h 51"/>
                <a:gd name="T36" fmla="*/ 70 w 147"/>
                <a:gd name="T37" fmla="*/ 37 h 51"/>
                <a:gd name="T38" fmla="*/ 81 w 147"/>
                <a:gd name="T39" fmla="*/ 27 h 51"/>
                <a:gd name="T40" fmla="*/ 98 w 147"/>
                <a:gd name="T41" fmla="*/ 16 h 51"/>
                <a:gd name="T42" fmla="*/ 110 w 147"/>
                <a:gd name="T43" fmla="*/ 32 h 51"/>
                <a:gd name="T44" fmla="*/ 117 w 147"/>
                <a:gd name="T45" fmla="*/ 45 h 51"/>
                <a:gd name="T46" fmla="*/ 129 w 147"/>
                <a:gd name="T47" fmla="*/ 35 h 51"/>
                <a:gd name="T48" fmla="*/ 145 w 147"/>
                <a:gd name="T49" fmla="*/ 23 h 51"/>
                <a:gd name="T50" fmla="*/ 147 w 147"/>
                <a:gd name="T51" fmla="*/ 26 h 51"/>
                <a:gd name="T52" fmla="*/ 144 w 147"/>
                <a:gd name="T53" fmla="*/ 28 h 51"/>
                <a:gd name="T54" fmla="*/ 133 w 147"/>
                <a:gd name="T55" fmla="*/ 38 h 51"/>
                <a:gd name="T56" fmla="*/ 117 w 147"/>
                <a:gd name="T57" fmla="*/ 5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7" h="51">
                  <a:moveTo>
                    <a:pt x="117" y="50"/>
                  </a:moveTo>
                  <a:cubicBezTo>
                    <a:pt x="109" y="48"/>
                    <a:pt x="107" y="40"/>
                    <a:pt x="105" y="33"/>
                  </a:cubicBezTo>
                  <a:cubicBezTo>
                    <a:pt x="103" y="26"/>
                    <a:pt x="101" y="21"/>
                    <a:pt x="97" y="21"/>
                  </a:cubicBezTo>
                  <a:cubicBezTo>
                    <a:pt x="93" y="20"/>
                    <a:pt x="90" y="24"/>
                    <a:pt x="85" y="30"/>
                  </a:cubicBezTo>
                  <a:cubicBezTo>
                    <a:pt x="81" y="36"/>
                    <a:pt x="77" y="43"/>
                    <a:pt x="69" y="42"/>
                  </a:cubicBezTo>
                  <a:cubicBezTo>
                    <a:pt x="62" y="41"/>
                    <a:pt x="59" y="33"/>
                    <a:pt x="57" y="26"/>
                  </a:cubicBezTo>
                  <a:cubicBezTo>
                    <a:pt x="55" y="19"/>
                    <a:pt x="53" y="14"/>
                    <a:pt x="49" y="13"/>
                  </a:cubicBezTo>
                  <a:cubicBezTo>
                    <a:pt x="45" y="12"/>
                    <a:pt x="42" y="16"/>
                    <a:pt x="38" y="23"/>
                  </a:cubicBezTo>
                  <a:cubicBezTo>
                    <a:pt x="34" y="29"/>
                    <a:pt x="29" y="36"/>
                    <a:pt x="22" y="34"/>
                  </a:cubicBezTo>
                  <a:cubicBezTo>
                    <a:pt x="14" y="33"/>
                    <a:pt x="12" y="25"/>
                    <a:pt x="10" y="18"/>
                  </a:cubicBezTo>
                  <a:cubicBezTo>
                    <a:pt x="8" y="11"/>
                    <a:pt x="6" y="6"/>
                    <a:pt x="2" y="5"/>
                  </a:cubicBezTo>
                  <a:cubicBezTo>
                    <a:pt x="1" y="5"/>
                    <a:pt x="0" y="4"/>
                    <a:pt x="0" y="3"/>
                  </a:cubicBezTo>
                  <a:cubicBezTo>
                    <a:pt x="0" y="1"/>
                    <a:pt x="1" y="0"/>
                    <a:pt x="3" y="0"/>
                  </a:cubicBezTo>
                  <a:cubicBezTo>
                    <a:pt x="10" y="2"/>
                    <a:pt x="13" y="10"/>
                    <a:pt x="15" y="17"/>
                  </a:cubicBezTo>
                  <a:cubicBezTo>
                    <a:pt x="17" y="24"/>
                    <a:pt x="18" y="29"/>
                    <a:pt x="23" y="29"/>
                  </a:cubicBezTo>
                  <a:cubicBezTo>
                    <a:pt x="27" y="30"/>
                    <a:pt x="30" y="26"/>
                    <a:pt x="34" y="20"/>
                  </a:cubicBezTo>
                  <a:cubicBezTo>
                    <a:pt x="38" y="14"/>
                    <a:pt x="43" y="7"/>
                    <a:pt x="50" y="8"/>
                  </a:cubicBezTo>
                  <a:cubicBezTo>
                    <a:pt x="58" y="9"/>
                    <a:pt x="60" y="17"/>
                    <a:pt x="62" y="24"/>
                  </a:cubicBezTo>
                  <a:cubicBezTo>
                    <a:pt x="64" y="32"/>
                    <a:pt x="66" y="36"/>
                    <a:pt x="70" y="37"/>
                  </a:cubicBezTo>
                  <a:cubicBezTo>
                    <a:pt x="74" y="38"/>
                    <a:pt x="77" y="34"/>
                    <a:pt x="81" y="27"/>
                  </a:cubicBezTo>
                  <a:cubicBezTo>
                    <a:pt x="85" y="21"/>
                    <a:pt x="90" y="14"/>
                    <a:pt x="98" y="16"/>
                  </a:cubicBezTo>
                  <a:cubicBezTo>
                    <a:pt x="105" y="17"/>
                    <a:pt x="108" y="25"/>
                    <a:pt x="110" y="32"/>
                  </a:cubicBezTo>
                  <a:cubicBezTo>
                    <a:pt x="112" y="39"/>
                    <a:pt x="113" y="44"/>
                    <a:pt x="117" y="45"/>
                  </a:cubicBezTo>
                  <a:cubicBezTo>
                    <a:pt x="121" y="45"/>
                    <a:pt x="124" y="41"/>
                    <a:pt x="129" y="35"/>
                  </a:cubicBezTo>
                  <a:cubicBezTo>
                    <a:pt x="133" y="29"/>
                    <a:pt x="138" y="22"/>
                    <a:pt x="145" y="23"/>
                  </a:cubicBezTo>
                  <a:cubicBezTo>
                    <a:pt x="146" y="23"/>
                    <a:pt x="147" y="25"/>
                    <a:pt x="147" y="26"/>
                  </a:cubicBezTo>
                  <a:cubicBezTo>
                    <a:pt x="147" y="28"/>
                    <a:pt x="146" y="28"/>
                    <a:pt x="144" y="28"/>
                  </a:cubicBezTo>
                  <a:cubicBezTo>
                    <a:pt x="140" y="28"/>
                    <a:pt x="137" y="32"/>
                    <a:pt x="133" y="38"/>
                  </a:cubicBezTo>
                  <a:cubicBezTo>
                    <a:pt x="129" y="44"/>
                    <a:pt x="124" y="51"/>
                    <a:pt x="117" y="5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0" name="PA-任意多边形 62"/>
            <p:cNvSpPr/>
            <p:nvPr>
              <p:custDataLst>
                <p:tags r:id="rId60"/>
              </p:custDataLst>
            </p:nvPr>
          </p:nvSpPr>
          <p:spPr bwMode="auto">
            <a:xfrm>
              <a:off x="5872163" y="1217613"/>
              <a:ext cx="190500" cy="246063"/>
            </a:xfrm>
            <a:custGeom>
              <a:avLst/>
              <a:gdLst>
                <a:gd name="T0" fmla="*/ 35 w 35"/>
                <a:gd name="T1" fmla="*/ 45 h 45"/>
                <a:gd name="T2" fmla="*/ 0 w 35"/>
                <a:gd name="T3" fmla="*/ 45 h 45"/>
                <a:gd name="T4" fmla="*/ 0 w 35"/>
                <a:gd name="T5" fmla="*/ 12 h 45"/>
                <a:gd name="T6" fmla="*/ 19 w 35"/>
                <a:gd name="T7" fmla="*/ 0 h 45"/>
                <a:gd name="T8" fmla="*/ 35 w 35"/>
                <a:gd name="T9" fmla="*/ 16 h 45"/>
                <a:gd name="T10" fmla="*/ 35 w 35"/>
                <a:gd name="T11" fmla="*/ 45 h 45"/>
              </a:gdLst>
              <a:ahLst/>
              <a:cxnLst>
                <a:cxn ang="0">
                  <a:pos x="T0" y="T1"/>
                </a:cxn>
                <a:cxn ang="0">
                  <a:pos x="T2" y="T3"/>
                </a:cxn>
                <a:cxn ang="0">
                  <a:pos x="T4" y="T5"/>
                </a:cxn>
                <a:cxn ang="0">
                  <a:pos x="T6" y="T7"/>
                </a:cxn>
                <a:cxn ang="0">
                  <a:pos x="T8" y="T9"/>
                </a:cxn>
                <a:cxn ang="0">
                  <a:pos x="T10" y="T11"/>
                </a:cxn>
              </a:cxnLst>
              <a:rect l="0" t="0" r="r" b="b"/>
              <a:pathLst>
                <a:path w="35" h="45">
                  <a:moveTo>
                    <a:pt x="35" y="45"/>
                  </a:moveTo>
                  <a:cubicBezTo>
                    <a:pt x="0" y="45"/>
                    <a:pt x="0" y="45"/>
                    <a:pt x="0" y="45"/>
                  </a:cubicBezTo>
                  <a:cubicBezTo>
                    <a:pt x="0" y="45"/>
                    <a:pt x="0" y="19"/>
                    <a:pt x="0" y="12"/>
                  </a:cubicBezTo>
                  <a:cubicBezTo>
                    <a:pt x="0" y="5"/>
                    <a:pt x="7" y="0"/>
                    <a:pt x="19" y="0"/>
                  </a:cubicBezTo>
                  <a:cubicBezTo>
                    <a:pt x="31" y="0"/>
                    <a:pt x="35" y="7"/>
                    <a:pt x="35" y="16"/>
                  </a:cubicBezTo>
                  <a:cubicBezTo>
                    <a:pt x="35" y="24"/>
                    <a:pt x="35" y="45"/>
                    <a:pt x="35" y="45"/>
                  </a:cubicBezTo>
                  <a:close/>
                </a:path>
              </a:pathLst>
            </a:custGeom>
            <a:solidFill>
              <a:srgbClr val="22345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1" name="PA-任意多边形 63"/>
            <p:cNvSpPr/>
            <p:nvPr>
              <p:custDataLst>
                <p:tags r:id="rId61"/>
              </p:custDataLst>
            </p:nvPr>
          </p:nvSpPr>
          <p:spPr bwMode="auto">
            <a:xfrm>
              <a:off x="5348288" y="1501775"/>
              <a:ext cx="1282700" cy="479425"/>
            </a:xfrm>
            <a:custGeom>
              <a:avLst/>
              <a:gdLst>
                <a:gd name="T0" fmla="*/ 234 w 235"/>
                <a:gd name="T1" fmla="*/ 12 h 88"/>
                <a:gd name="T2" fmla="*/ 231 w 235"/>
                <a:gd name="T3" fmla="*/ 10 h 88"/>
                <a:gd name="T4" fmla="*/ 182 w 235"/>
                <a:gd name="T5" fmla="*/ 20 h 88"/>
                <a:gd name="T6" fmla="*/ 138 w 235"/>
                <a:gd name="T7" fmla="*/ 4 h 88"/>
                <a:gd name="T8" fmla="*/ 137 w 235"/>
                <a:gd name="T9" fmla="*/ 4 h 88"/>
                <a:gd name="T10" fmla="*/ 136 w 235"/>
                <a:gd name="T11" fmla="*/ 3 h 88"/>
                <a:gd name="T12" fmla="*/ 136 w 235"/>
                <a:gd name="T13" fmla="*/ 3 h 88"/>
                <a:gd name="T14" fmla="*/ 136 w 235"/>
                <a:gd name="T15" fmla="*/ 3 h 88"/>
                <a:gd name="T16" fmla="*/ 135 w 235"/>
                <a:gd name="T17" fmla="*/ 3 h 88"/>
                <a:gd name="T18" fmla="*/ 116 w 235"/>
                <a:gd name="T19" fmla="*/ 0 h 88"/>
                <a:gd name="T20" fmla="*/ 99 w 235"/>
                <a:gd name="T21" fmla="*/ 3 h 88"/>
                <a:gd name="T22" fmla="*/ 98 w 235"/>
                <a:gd name="T23" fmla="*/ 4 h 88"/>
                <a:gd name="T24" fmla="*/ 98 w 235"/>
                <a:gd name="T25" fmla="*/ 4 h 88"/>
                <a:gd name="T26" fmla="*/ 98 w 235"/>
                <a:gd name="T27" fmla="*/ 4 h 88"/>
                <a:gd name="T28" fmla="*/ 97 w 235"/>
                <a:gd name="T29" fmla="*/ 4 h 88"/>
                <a:gd name="T30" fmla="*/ 53 w 235"/>
                <a:gd name="T31" fmla="*/ 20 h 88"/>
                <a:gd name="T32" fmla="*/ 4 w 235"/>
                <a:gd name="T33" fmla="*/ 10 h 88"/>
                <a:gd name="T34" fmla="*/ 0 w 235"/>
                <a:gd name="T35" fmla="*/ 12 h 88"/>
                <a:gd name="T36" fmla="*/ 2 w 235"/>
                <a:gd name="T37" fmla="*/ 15 h 88"/>
                <a:gd name="T38" fmla="*/ 51 w 235"/>
                <a:gd name="T39" fmla="*/ 34 h 88"/>
                <a:gd name="T40" fmla="*/ 55 w 235"/>
                <a:gd name="T41" fmla="*/ 34 h 88"/>
                <a:gd name="T42" fmla="*/ 56 w 235"/>
                <a:gd name="T43" fmla="*/ 34 h 88"/>
                <a:gd name="T44" fmla="*/ 88 w 235"/>
                <a:gd name="T45" fmla="*/ 26 h 88"/>
                <a:gd name="T46" fmla="*/ 93 w 235"/>
                <a:gd name="T47" fmla="*/ 88 h 88"/>
                <a:gd name="T48" fmla="*/ 140 w 235"/>
                <a:gd name="T49" fmla="*/ 88 h 88"/>
                <a:gd name="T50" fmla="*/ 143 w 235"/>
                <a:gd name="T51" fmla="*/ 25 h 88"/>
                <a:gd name="T52" fmla="*/ 179 w 235"/>
                <a:gd name="T53" fmla="*/ 34 h 88"/>
                <a:gd name="T54" fmla="*/ 180 w 235"/>
                <a:gd name="T55" fmla="*/ 34 h 88"/>
                <a:gd name="T56" fmla="*/ 183 w 235"/>
                <a:gd name="T57" fmla="*/ 34 h 88"/>
                <a:gd name="T58" fmla="*/ 233 w 235"/>
                <a:gd name="T59" fmla="*/ 15 h 88"/>
                <a:gd name="T60" fmla="*/ 234 w 235"/>
                <a:gd name="T61" fmla="*/ 1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5" h="88">
                  <a:moveTo>
                    <a:pt x="234" y="12"/>
                  </a:moveTo>
                  <a:cubicBezTo>
                    <a:pt x="234" y="10"/>
                    <a:pt x="233" y="9"/>
                    <a:pt x="231" y="10"/>
                  </a:cubicBezTo>
                  <a:cubicBezTo>
                    <a:pt x="182" y="20"/>
                    <a:pt x="182" y="20"/>
                    <a:pt x="182" y="20"/>
                  </a:cubicBezTo>
                  <a:cubicBezTo>
                    <a:pt x="138" y="4"/>
                    <a:pt x="138" y="4"/>
                    <a:pt x="138" y="4"/>
                  </a:cubicBezTo>
                  <a:cubicBezTo>
                    <a:pt x="137" y="4"/>
                    <a:pt x="137" y="4"/>
                    <a:pt x="137" y="4"/>
                  </a:cubicBezTo>
                  <a:cubicBezTo>
                    <a:pt x="136" y="3"/>
                    <a:pt x="136" y="3"/>
                    <a:pt x="136" y="3"/>
                  </a:cubicBezTo>
                  <a:cubicBezTo>
                    <a:pt x="136" y="3"/>
                    <a:pt x="136" y="3"/>
                    <a:pt x="136" y="3"/>
                  </a:cubicBezTo>
                  <a:cubicBezTo>
                    <a:pt x="136" y="3"/>
                    <a:pt x="136" y="3"/>
                    <a:pt x="136" y="3"/>
                  </a:cubicBezTo>
                  <a:cubicBezTo>
                    <a:pt x="135" y="3"/>
                    <a:pt x="135" y="3"/>
                    <a:pt x="135" y="3"/>
                  </a:cubicBezTo>
                  <a:cubicBezTo>
                    <a:pt x="116" y="0"/>
                    <a:pt x="116" y="0"/>
                    <a:pt x="116" y="0"/>
                  </a:cubicBezTo>
                  <a:cubicBezTo>
                    <a:pt x="99" y="3"/>
                    <a:pt x="99" y="3"/>
                    <a:pt x="99" y="3"/>
                  </a:cubicBezTo>
                  <a:cubicBezTo>
                    <a:pt x="99" y="3"/>
                    <a:pt x="98" y="3"/>
                    <a:pt x="98" y="4"/>
                  </a:cubicBezTo>
                  <a:cubicBezTo>
                    <a:pt x="98" y="4"/>
                    <a:pt x="98" y="4"/>
                    <a:pt x="98" y="4"/>
                  </a:cubicBezTo>
                  <a:cubicBezTo>
                    <a:pt x="98" y="4"/>
                    <a:pt x="98" y="4"/>
                    <a:pt x="98" y="4"/>
                  </a:cubicBezTo>
                  <a:cubicBezTo>
                    <a:pt x="97" y="4"/>
                    <a:pt x="97" y="4"/>
                    <a:pt x="97" y="4"/>
                  </a:cubicBezTo>
                  <a:cubicBezTo>
                    <a:pt x="53" y="20"/>
                    <a:pt x="53" y="20"/>
                    <a:pt x="53" y="20"/>
                  </a:cubicBezTo>
                  <a:cubicBezTo>
                    <a:pt x="4" y="10"/>
                    <a:pt x="4" y="10"/>
                    <a:pt x="4" y="10"/>
                  </a:cubicBezTo>
                  <a:cubicBezTo>
                    <a:pt x="2" y="9"/>
                    <a:pt x="1" y="10"/>
                    <a:pt x="0" y="12"/>
                  </a:cubicBezTo>
                  <a:cubicBezTo>
                    <a:pt x="0" y="13"/>
                    <a:pt x="1" y="15"/>
                    <a:pt x="2" y="15"/>
                  </a:cubicBezTo>
                  <a:cubicBezTo>
                    <a:pt x="51" y="34"/>
                    <a:pt x="51" y="34"/>
                    <a:pt x="51" y="34"/>
                  </a:cubicBezTo>
                  <a:cubicBezTo>
                    <a:pt x="52" y="35"/>
                    <a:pt x="54" y="35"/>
                    <a:pt x="55" y="34"/>
                  </a:cubicBezTo>
                  <a:cubicBezTo>
                    <a:pt x="56" y="34"/>
                    <a:pt x="56" y="34"/>
                    <a:pt x="56" y="34"/>
                  </a:cubicBezTo>
                  <a:cubicBezTo>
                    <a:pt x="88" y="26"/>
                    <a:pt x="88" y="26"/>
                    <a:pt x="88" y="26"/>
                  </a:cubicBezTo>
                  <a:cubicBezTo>
                    <a:pt x="88" y="31"/>
                    <a:pt x="89" y="52"/>
                    <a:pt x="93" y="88"/>
                  </a:cubicBezTo>
                  <a:cubicBezTo>
                    <a:pt x="93" y="88"/>
                    <a:pt x="128" y="88"/>
                    <a:pt x="140" y="88"/>
                  </a:cubicBezTo>
                  <a:cubicBezTo>
                    <a:pt x="139" y="72"/>
                    <a:pt x="133" y="47"/>
                    <a:pt x="143" y="25"/>
                  </a:cubicBezTo>
                  <a:cubicBezTo>
                    <a:pt x="179" y="34"/>
                    <a:pt x="179" y="34"/>
                    <a:pt x="179" y="34"/>
                  </a:cubicBezTo>
                  <a:cubicBezTo>
                    <a:pt x="180" y="34"/>
                    <a:pt x="180" y="34"/>
                    <a:pt x="180" y="34"/>
                  </a:cubicBezTo>
                  <a:cubicBezTo>
                    <a:pt x="181" y="35"/>
                    <a:pt x="182" y="35"/>
                    <a:pt x="183" y="34"/>
                  </a:cubicBezTo>
                  <a:cubicBezTo>
                    <a:pt x="233" y="15"/>
                    <a:pt x="233" y="15"/>
                    <a:pt x="233" y="15"/>
                  </a:cubicBezTo>
                  <a:cubicBezTo>
                    <a:pt x="234" y="15"/>
                    <a:pt x="235" y="14"/>
                    <a:pt x="234" y="12"/>
                  </a:cubicBezTo>
                  <a:close/>
                </a:path>
              </a:pathLst>
            </a:custGeom>
            <a:solidFill>
              <a:srgbClr val="F5514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2" name="PA-任意多边形 64"/>
            <p:cNvSpPr/>
            <p:nvPr>
              <p:custDataLst>
                <p:tags r:id="rId62"/>
              </p:custDataLst>
            </p:nvPr>
          </p:nvSpPr>
          <p:spPr bwMode="auto">
            <a:xfrm>
              <a:off x="5260976" y="1555750"/>
              <a:ext cx="103188" cy="38100"/>
            </a:xfrm>
            <a:custGeom>
              <a:avLst/>
              <a:gdLst>
                <a:gd name="T0" fmla="*/ 65 w 65"/>
                <a:gd name="T1" fmla="*/ 0 h 24"/>
                <a:gd name="T2" fmla="*/ 38 w 65"/>
                <a:gd name="T3" fmla="*/ 4 h 24"/>
                <a:gd name="T4" fmla="*/ 7 w 65"/>
                <a:gd name="T5" fmla="*/ 7 h 24"/>
                <a:gd name="T6" fmla="*/ 0 w 65"/>
                <a:gd name="T7" fmla="*/ 21 h 24"/>
                <a:gd name="T8" fmla="*/ 34 w 65"/>
                <a:gd name="T9" fmla="*/ 24 h 24"/>
                <a:gd name="T10" fmla="*/ 65 w 65"/>
                <a:gd name="T11" fmla="*/ 14 h 24"/>
                <a:gd name="T12" fmla="*/ 65 w 65"/>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65" h="24">
                  <a:moveTo>
                    <a:pt x="65" y="0"/>
                  </a:moveTo>
                  <a:lnTo>
                    <a:pt x="38" y="4"/>
                  </a:lnTo>
                  <a:lnTo>
                    <a:pt x="7" y="7"/>
                  </a:lnTo>
                  <a:lnTo>
                    <a:pt x="0" y="21"/>
                  </a:lnTo>
                  <a:lnTo>
                    <a:pt x="34" y="24"/>
                  </a:lnTo>
                  <a:lnTo>
                    <a:pt x="65" y="14"/>
                  </a:lnTo>
                  <a:lnTo>
                    <a:pt x="65" y="0"/>
                  </a:lnTo>
                  <a:close/>
                </a:path>
              </a:pathLst>
            </a:custGeom>
            <a:solidFill>
              <a:srgbClr val="F7874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3" name="PA-任意多边形 65"/>
            <p:cNvSpPr/>
            <p:nvPr>
              <p:custDataLst>
                <p:tags r:id="rId63"/>
              </p:custDataLst>
            </p:nvPr>
          </p:nvSpPr>
          <p:spPr bwMode="auto">
            <a:xfrm>
              <a:off x="6615113" y="1550988"/>
              <a:ext cx="103188" cy="26988"/>
            </a:xfrm>
            <a:custGeom>
              <a:avLst/>
              <a:gdLst>
                <a:gd name="T0" fmla="*/ 0 w 65"/>
                <a:gd name="T1" fmla="*/ 3 h 17"/>
                <a:gd name="T2" fmla="*/ 27 w 65"/>
                <a:gd name="T3" fmla="*/ 0 h 17"/>
                <a:gd name="T4" fmla="*/ 58 w 65"/>
                <a:gd name="T5" fmla="*/ 0 h 17"/>
                <a:gd name="T6" fmla="*/ 65 w 65"/>
                <a:gd name="T7" fmla="*/ 17 h 17"/>
                <a:gd name="T8" fmla="*/ 27 w 65"/>
                <a:gd name="T9" fmla="*/ 17 h 17"/>
                <a:gd name="T10" fmla="*/ 0 w 65"/>
                <a:gd name="T11" fmla="*/ 17 h 17"/>
                <a:gd name="T12" fmla="*/ 0 w 65"/>
                <a:gd name="T13" fmla="*/ 3 h 17"/>
              </a:gdLst>
              <a:ahLst/>
              <a:cxnLst>
                <a:cxn ang="0">
                  <a:pos x="T0" y="T1"/>
                </a:cxn>
                <a:cxn ang="0">
                  <a:pos x="T2" y="T3"/>
                </a:cxn>
                <a:cxn ang="0">
                  <a:pos x="T4" y="T5"/>
                </a:cxn>
                <a:cxn ang="0">
                  <a:pos x="T6" y="T7"/>
                </a:cxn>
                <a:cxn ang="0">
                  <a:pos x="T8" y="T9"/>
                </a:cxn>
                <a:cxn ang="0">
                  <a:pos x="T10" y="T11"/>
                </a:cxn>
                <a:cxn ang="0">
                  <a:pos x="T12" y="T13"/>
                </a:cxn>
              </a:cxnLst>
              <a:rect l="0" t="0" r="r" b="b"/>
              <a:pathLst>
                <a:path w="65" h="17">
                  <a:moveTo>
                    <a:pt x="0" y="3"/>
                  </a:moveTo>
                  <a:lnTo>
                    <a:pt x="27" y="0"/>
                  </a:lnTo>
                  <a:lnTo>
                    <a:pt x="58" y="0"/>
                  </a:lnTo>
                  <a:lnTo>
                    <a:pt x="65" y="17"/>
                  </a:lnTo>
                  <a:lnTo>
                    <a:pt x="27" y="17"/>
                  </a:lnTo>
                  <a:lnTo>
                    <a:pt x="0" y="17"/>
                  </a:lnTo>
                  <a:lnTo>
                    <a:pt x="0" y="3"/>
                  </a:lnTo>
                  <a:close/>
                </a:path>
              </a:pathLst>
            </a:custGeom>
            <a:solidFill>
              <a:srgbClr val="F7874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4" name="PA-任意多边形 66"/>
            <p:cNvSpPr/>
            <p:nvPr>
              <p:custDataLst>
                <p:tags r:id="rId64"/>
              </p:custDataLst>
            </p:nvPr>
          </p:nvSpPr>
          <p:spPr bwMode="auto">
            <a:xfrm>
              <a:off x="5876926" y="1223963"/>
              <a:ext cx="169863" cy="342900"/>
            </a:xfrm>
            <a:custGeom>
              <a:avLst/>
              <a:gdLst>
                <a:gd name="T0" fmla="*/ 27 w 31"/>
                <a:gd name="T1" fmla="*/ 53 h 63"/>
                <a:gd name="T2" fmla="*/ 27 w 31"/>
                <a:gd name="T3" fmla="*/ 25 h 63"/>
                <a:gd name="T4" fmla="*/ 28 w 31"/>
                <a:gd name="T5" fmla="*/ 16 h 63"/>
                <a:gd name="T6" fmla="*/ 28 w 31"/>
                <a:gd name="T7" fmla="*/ 16 h 63"/>
                <a:gd name="T8" fmla="*/ 28 w 31"/>
                <a:gd name="T9" fmla="*/ 12 h 63"/>
                <a:gd name="T10" fmla="*/ 4 w 31"/>
                <a:gd name="T11" fmla="*/ 12 h 63"/>
                <a:gd name="T12" fmla="*/ 10 w 31"/>
                <a:gd name="T13" fmla="*/ 39 h 63"/>
                <a:gd name="T14" fmla="*/ 14 w 31"/>
                <a:gd name="T15" fmla="*/ 39 h 63"/>
                <a:gd name="T16" fmla="*/ 10 w 31"/>
                <a:gd name="T17" fmla="*/ 54 h 63"/>
                <a:gd name="T18" fmla="*/ 20 w 31"/>
                <a:gd name="T19" fmla="*/ 62 h 63"/>
                <a:gd name="T20" fmla="*/ 27 w 31"/>
                <a:gd name="T21" fmla="*/ 5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63">
                  <a:moveTo>
                    <a:pt x="27" y="53"/>
                  </a:moveTo>
                  <a:cubicBezTo>
                    <a:pt x="25" y="50"/>
                    <a:pt x="26" y="35"/>
                    <a:pt x="27" y="25"/>
                  </a:cubicBezTo>
                  <a:cubicBezTo>
                    <a:pt x="27" y="22"/>
                    <a:pt x="28" y="19"/>
                    <a:pt x="28" y="16"/>
                  </a:cubicBezTo>
                  <a:cubicBezTo>
                    <a:pt x="28" y="16"/>
                    <a:pt x="28" y="16"/>
                    <a:pt x="28" y="16"/>
                  </a:cubicBezTo>
                  <a:cubicBezTo>
                    <a:pt x="28" y="15"/>
                    <a:pt x="28" y="13"/>
                    <a:pt x="28" y="12"/>
                  </a:cubicBezTo>
                  <a:cubicBezTo>
                    <a:pt x="29" y="0"/>
                    <a:pt x="6" y="0"/>
                    <a:pt x="4" y="12"/>
                  </a:cubicBezTo>
                  <a:cubicBezTo>
                    <a:pt x="1" y="28"/>
                    <a:pt x="0" y="38"/>
                    <a:pt x="10" y="39"/>
                  </a:cubicBezTo>
                  <a:cubicBezTo>
                    <a:pt x="11" y="39"/>
                    <a:pt x="13" y="39"/>
                    <a:pt x="14" y="39"/>
                  </a:cubicBezTo>
                  <a:cubicBezTo>
                    <a:pt x="14" y="45"/>
                    <a:pt x="14" y="52"/>
                    <a:pt x="10" y="54"/>
                  </a:cubicBezTo>
                  <a:cubicBezTo>
                    <a:pt x="5" y="58"/>
                    <a:pt x="11" y="63"/>
                    <a:pt x="20" y="62"/>
                  </a:cubicBezTo>
                  <a:cubicBezTo>
                    <a:pt x="29" y="61"/>
                    <a:pt x="31" y="57"/>
                    <a:pt x="27" y="53"/>
                  </a:cubicBezTo>
                  <a:close/>
                </a:path>
              </a:pathLst>
            </a:custGeom>
            <a:solidFill>
              <a:srgbClr val="F4864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5" name="PA-任意多边形 67"/>
            <p:cNvSpPr/>
            <p:nvPr>
              <p:custDataLst>
                <p:tags r:id="rId65"/>
              </p:custDataLst>
            </p:nvPr>
          </p:nvSpPr>
          <p:spPr bwMode="auto">
            <a:xfrm>
              <a:off x="5784851" y="1981200"/>
              <a:ext cx="512763" cy="1200150"/>
            </a:xfrm>
            <a:custGeom>
              <a:avLst/>
              <a:gdLst>
                <a:gd name="T0" fmla="*/ 77 w 94"/>
                <a:gd name="T1" fmla="*/ 105 h 220"/>
                <a:gd name="T2" fmla="*/ 77 w 94"/>
                <a:gd name="T3" fmla="*/ 105 h 220"/>
                <a:gd name="T4" fmla="*/ 60 w 94"/>
                <a:gd name="T5" fmla="*/ 0 h 220"/>
                <a:gd name="T6" fmla="*/ 45 w 94"/>
                <a:gd name="T7" fmla="*/ 0 h 220"/>
                <a:gd name="T8" fmla="*/ 13 w 94"/>
                <a:gd name="T9" fmla="*/ 0 h 220"/>
                <a:gd name="T10" fmla="*/ 0 w 94"/>
                <a:gd name="T11" fmla="*/ 94 h 220"/>
                <a:gd name="T12" fmla="*/ 0 w 94"/>
                <a:gd name="T13" fmla="*/ 106 h 220"/>
                <a:gd name="T14" fmla="*/ 0 w 94"/>
                <a:gd name="T15" fmla="*/ 106 h 220"/>
                <a:gd name="T16" fmla="*/ 0 w 94"/>
                <a:gd name="T17" fmla="*/ 108 h 220"/>
                <a:gd name="T18" fmla="*/ 1 w 94"/>
                <a:gd name="T19" fmla="*/ 108 h 220"/>
                <a:gd name="T20" fmla="*/ 14 w 94"/>
                <a:gd name="T21" fmla="*/ 220 h 220"/>
                <a:gd name="T22" fmla="*/ 26 w 94"/>
                <a:gd name="T23" fmla="*/ 220 h 220"/>
                <a:gd name="T24" fmla="*/ 24 w 94"/>
                <a:gd name="T25" fmla="*/ 110 h 220"/>
                <a:gd name="T26" fmla="*/ 36 w 94"/>
                <a:gd name="T27" fmla="*/ 43 h 220"/>
                <a:gd name="T28" fmla="*/ 47 w 94"/>
                <a:gd name="T29" fmla="*/ 91 h 220"/>
                <a:gd name="T30" fmla="*/ 48 w 94"/>
                <a:gd name="T31" fmla="*/ 96 h 220"/>
                <a:gd name="T32" fmla="*/ 48 w 94"/>
                <a:gd name="T33" fmla="*/ 96 h 220"/>
                <a:gd name="T34" fmla="*/ 83 w 94"/>
                <a:gd name="T35" fmla="*/ 220 h 220"/>
                <a:gd name="T36" fmla="*/ 94 w 94"/>
                <a:gd name="T37" fmla="*/ 220 h 220"/>
                <a:gd name="T38" fmla="*/ 77 w 94"/>
                <a:gd name="T39" fmla="*/ 105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220">
                  <a:moveTo>
                    <a:pt x="77" y="105"/>
                  </a:moveTo>
                  <a:cubicBezTo>
                    <a:pt x="77" y="105"/>
                    <a:pt x="77" y="105"/>
                    <a:pt x="77" y="105"/>
                  </a:cubicBezTo>
                  <a:cubicBezTo>
                    <a:pt x="60" y="0"/>
                    <a:pt x="60" y="0"/>
                    <a:pt x="60" y="0"/>
                  </a:cubicBezTo>
                  <a:cubicBezTo>
                    <a:pt x="45" y="0"/>
                    <a:pt x="45" y="0"/>
                    <a:pt x="45" y="0"/>
                  </a:cubicBezTo>
                  <a:cubicBezTo>
                    <a:pt x="13" y="0"/>
                    <a:pt x="13" y="0"/>
                    <a:pt x="13" y="0"/>
                  </a:cubicBezTo>
                  <a:cubicBezTo>
                    <a:pt x="0" y="94"/>
                    <a:pt x="0" y="94"/>
                    <a:pt x="0" y="94"/>
                  </a:cubicBezTo>
                  <a:cubicBezTo>
                    <a:pt x="0" y="98"/>
                    <a:pt x="0" y="102"/>
                    <a:pt x="0" y="106"/>
                  </a:cubicBezTo>
                  <a:cubicBezTo>
                    <a:pt x="0" y="106"/>
                    <a:pt x="0" y="106"/>
                    <a:pt x="0" y="106"/>
                  </a:cubicBezTo>
                  <a:cubicBezTo>
                    <a:pt x="0" y="107"/>
                    <a:pt x="0" y="107"/>
                    <a:pt x="0" y="108"/>
                  </a:cubicBezTo>
                  <a:cubicBezTo>
                    <a:pt x="1" y="108"/>
                    <a:pt x="1" y="108"/>
                    <a:pt x="1" y="108"/>
                  </a:cubicBezTo>
                  <a:cubicBezTo>
                    <a:pt x="3" y="130"/>
                    <a:pt x="14" y="220"/>
                    <a:pt x="14" y="220"/>
                  </a:cubicBezTo>
                  <a:cubicBezTo>
                    <a:pt x="26" y="220"/>
                    <a:pt x="26" y="220"/>
                    <a:pt x="26" y="220"/>
                  </a:cubicBezTo>
                  <a:cubicBezTo>
                    <a:pt x="26" y="220"/>
                    <a:pt x="33" y="153"/>
                    <a:pt x="24" y="110"/>
                  </a:cubicBezTo>
                  <a:cubicBezTo>
                    <a:pt x="36" y="43"/>
                    <a:pt x="36" y="43"/>
                    <a:pt x="36" y="43"/>
                  </a:cubicBezTo>
                  <a:cubicBezTo>
                    <a:pt x="47" y="91"/>
                    <a:pt x="47" y="91"/>
                    <a:pt x="47" y="91"/>
                  </a:cubicBezTo>
                  <a:cubicBezTo>
                    <a:pt x="47" y="93"/>
                    <a:pt x="48" y="94"/>
                    <a:pt x="48" y="96"/>
                  </a:cubicBezTo>
                  <a:cubicBezTo>
                    <a:pt x="48" y="96"/>
                    <a:pt x="48" y="96"/>
                    <a:pt x="48" y="96"/>
                  </a:cubicBezTo>
                  <a:cubicBezTo>
                    <a:pt x="53" y="113"/>
                    <a:pt x="83" y="220"/>
                    <a:pt x="83" y="220"/>
                  </a:cubicBezTo>
                  <a:cubicBezTo>
                    <a:pt x="94" y="220"/>
                    <a:pt x="94" y="220"/>
                    <a:pt x="94" y="220"/>
                  </a:cubicBezTo>
                  <a:cubicBezTo>
                    <a:pt x="94" y="220"/>
                    <a:pt x="93" y="149"/>
                    <a:pt x="77" y="105"/>
                  </a:cubicBezTo>
                  <a:close/>
                </a:path>
              </a:pathLst>
            </a:custGeom>
            <a:solidFill>
              <a:srgbClr val="22345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6" name="PA-任意多边形 68"/>
            <p:cNvSpPr/>
            <p:nvPr>
              <p:custDataLst>
                <p:tags r:id="rId66"/>
              </p:custDataLst>
            </p:nvPr>
          </p:nvSpPr>
          <p:spPr bwMode="auto">
            <a:xfrm>
              <a:off x="5735638" y="3181350"/>
              <a:ext cx="196850" cy="58738"/>
            </a:xfrm>
            <a:custGeom>
              <a:avLst/>
              <a:gdLst>
                <a:gd name="T0" fmla="*/ 23 w 36"/>
                <a:gd name="T1" fmla="*/ 0 h 11"/>
                <a:gd name="T2" fmla="*/ 2 w 36"/>
                <a:gd name="T3" fmla="*/ 6 h 11"/>
                <a:gd name="T4" fmla="*/ 0 w 36"/>
                <a:gd name="T5" fmla="*/ 11 h 11"/>
                <a:gd name="T6" fmla="*/ 36 w 36"/>
                <a:gd name="T7" fmla="*/ 11 h 11"/>
                <a:gd name="T8" fmla="*/ 35 w 36"/>
                <a:gd name="T9" fmla="*/ 0 h 11"/>
                <a:gd name="T10" fmla="*/ 23 w 36"/>
                <a:gd name="T11" fmla="*/ 0 h 11"/>
              </a:gdLst>
              <a:ahLst/>
              <a:cxnLst>
                <a:cxn ang="0">
                  <a:pos x="T0" y="T1"/>
                </a:cxn>
                <a:cxn ang="0">
                  <a:pos x="T2" y="T3"/>
                </a:cxn>
                <a:cxn ang="0">
                  <a:pos x="T4" y="T5"/>
                </a:cxn>
                <a:cxn ang="0">
                  <a:pos x="T6" y="T7"/>
                </a:cxn>
                <a:cxn ang="0">
                  <a:pos x="T8" y="T9"/>
                </a:cxn>
                <a:cxn ang="0">
                  <a:pos x="T10" y="T11"/>
                </a:cxn>
              </a:cxnLst>
              <a:rect l="0" t="0" r="r" b="b"/>
              <a:pathLst>
                <a:path w="36" h="11">
                  <a:moveTo>
                    <a:pt x="23" y="0"/>
                  </a:moveTo>
                  <a:cubicBezTo>
                    <a:pt x="23" y="0"/>
                    <a:pt x="10" y="6"/>
                    <a:pt x="2" y="6"/>
                  </a:cubicBezTo>
                  <a:cubicBezTo>
                    <a:pt x="0" y="11"/>
                    <a:pt x="0" y="11"/>
                    <a:pt x="0" y="11"/>
                  </a:cubicBezTo>
                  <a:cubicBezTo>
                    <a:pt x="36" y="11"/>
                    <a:pt x="36" y="11"/>
                    <a:pt x="36" y="11"/>
                  </a:cubicBezTo>
                  <a:cubicBezTo>
                    <a:pt x="35" y="0"/>
                    <a:pt x="35" y="0"/>
                    <a:pt x="35" y="0"/>
                  </a:cubicBezTo>
                  <a:lnTo>
                    <a:pt x="23" y="0"/>
                  </a:lnTo>
                  <a:close/>
                </a:path>
              </a:pathLst>
            </a:custGeom>
            <a:solidFill>
              <a:srgbClr val="1566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7" name="PA-任意多边形 69"/>
            <p:cNvSpPr/>
            <p:nvPr>
              <p:custDataLst>
                <p:tags r:id="rId67"/>
              </p:custDataLst>
            </p:nvPr>
          </p:nvSpPr>
          <p:spPr bwMode="auto">
            <a:xfrm>
              <a:off x="6172201" y="3181350"/>
              <a:ext cx="131763" cy="58738"/>
            </a:xfrm>
            <a:custGeom>
              <a:avLst/>
              <a:gdLst>
                <a:gd name="T0" fmla="*/ 12 w 24"/>
                <a:gd name="T1" fmla="*/ 0 h 11"/>
                <a:gd name="T2" fmla="*/ 1 w 24"/>
                <a:gd name="T3" fmla="*/ 6 h 11"/>
                <a:gd name="T4" fmla="*/ 0 w 24"/>
                <a:gd name="T5" fmla="*/ 11 h 11"/>
                <a:gd name="T6" fmla="*/ 24 w 24"/>
                <a:gd name="T7" fmla="*/ 11 h 11"/>
                <a:gd name="T8" fmla="*/ 23 w 24"/>
                <a:gd name="T9" fmla="*/ 0 h 11"/>
                <a:gd name="T10" fmla="*/ 12 w 24"/>
                <a:gd name="T11" fmla="*/ 0 h 11"/>
              </a:gdLst>
              <a:ahLst/>
              <a:cxnLst>
                <a:cxn ang="0">
                  <a:pos x="T0" y="T1"/>
                </a:cxn>
                <a:cxn ang="0">
                  <a:pos x="T2" y="T3"/>
                </a:cxn>
                <a:cxn ang="0">
                  <a:pos x="T4" y="T5"/>
                </a:cxn>
                <a:cxn ang="0">
                  <a:pos x="T6" y="T7"/>
                </a:cxn>
                <a:cxn ang="0">
                  <a:pos x="T8" y="T9"/>
                </a:cxn>
                <a:cxn ang="0">
                  <a:pos x="T10" y="T11"/>
                </a:cxn>
              </a:cxnLst>
              <a:rect l="0" t="0" r="r" b="b"/>
              <a:pathLst>
                <a:path w="24" h="11">
                  <a:moveTo>
                    <a:pt x="12" y="0"/>
                  </a:moveTo>
                  <a:cubicBezTo>
                    <a:pt x="12" y="0"/>
                    <a:pt x="9" y="3"/>
                    <a:pt x="1" y="6"/>
                  </a:cubicBezTo>
                  <a:cubicBezTo>
                    <a:pt x="0" y="11"/>
                    <a:pt x="0" y="11"/>
                    <a:pt x="0" y="11"/>
                  </a:cubicBezTo>
                  <a:cubicBezTo>
                    <a:pt x="24" y="11"/>
                    <a:pt x="24" y="11"/>
                    <a:pt x="24" y="11"/>
                  </a:cubicBezTo>
                  <a:cubicBezTo>
                    <a:pt x="23" y="0"/>
                    <a:pt x="23" y="0"/>
                    <a:pt x="23" y="0"/>
                  </a:cubicBezTo>
                  <a:lnTo>
                    <a:pt x="12" y="0"/>
                  </a:lnTo>
                  <a:close/>
                </a:path>
              </a:pathLst>
            </a:custGeom>
            <a:solidFill>
              <a:srgbClr val="1566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8" name="PA-任意多边形 70"/>
            <p:cNvSpPr/>
            <p:nvPr>
              <p:custDataLst>
                <p:tags r:id="rId68"/>
              </p:custDataLst>
            </p:nvPr>
          </p:nvSpPr>
          <p:spPr bwMode="auto">
            <a:xfrm>
              <a:off x="5899151" y="1235075"/>
              <a:ext cx="147638" cy="107950"/>
            </a:xfrm>
            <a:custGeom>
              <a:avLst/>
              <a:gdLst>
                <a:gd name="T0" fmla="*/ 0 w 27"/>
                <a:gd name="T1" fmla="*/ 6 h 20"/>
                <a:gd name="T2" fmla="*/ 23 w 27"/>
                <a:gd name="T3" fmla="*/ 17 h 20"/>
                <a:gd name="T4" fmla="*/ 27 w 27"/>
                <a:gd name="T5" fmla="*/ 14 h 20"/>
                <a:gd name="T6" fmla="*/ 27 w 27"/>
                <a:gd name="T7" fmla="*/ 12 h 20"/>
                <a:gd name="T8" fmla="*/ 16 w 27"/>
                <a:gd name="T9" fmla="*/ 0 h 20"/>
                <a:gd name="T10" fmla="*/ 13 w 27"/>
                <a:gd name="T11" fmla="*/ 0 h 20"/>
                <a:gd name="T12" fmla="*/ 4 w 27"/>
                <a:gd name="T13" fmla="*/ 2 h 20"/>
                <a:gd name="T14" fmla="*/ 0 w 27"/>
                <a:gd name="T15" fmla="*/ 6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20">
                  <a:moveTo>
                    <a:pt x="0" y="6"/>
                  </a:moveTo>
                  <a:cubicBezTo>
                    <a:pt x="0" y="6"/>
                    <a:pt x="4" y="20"/>
                    <a:pt x="23" y="17"/>
                  </a:cubicBezTo>
                  <a:cubicBezTo>
                    <a:pt x="27" y="14"/>
                    <a:pt x="27" y="14"/>
                    <a:pt x="27" y="14"/>
                  </a:cubicBezTo>
                  <a:cubicBezTo>
                    <a:pt x="27" y="12"/>
                    <a:pt x="27" y="12"/>
                    <a:pt x="27" y="12"/>
                  </a:cubicBezTo>
                  <a:cubicBezTo>
                    <a:pt x="27" y="6"/>
                    <a:pt x="22" y="1"/>
                    <a:pt x="16" y="0"/>
                  </a:cubicBezTo>
                  <a:cubicBezTo>
                    <a:pt x="13" y="0"/>
                    <a:pt x="13" y="0"/>
                    <a:pt x="13" y="0"/>
                  </a:cubicBezTo>
                  <a:cubicBezTo>
                    <a:pt x="4" y="2"/>
                    <a:pt x="4" y="2"/>
                    <a:pt x="4" y="2"/>
                  </a:cubicBezTo>
                  <a:lnTo>
                    <a:pt x="0" y="6"/>
                  </a:lnTo>
                  <a:close/>
                </a:path>
              </a:pathLst>
            </a:custGeom>
            <a:solidFill>
              <a:srgbClr val="22345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9" name="PA-任意多边形 71"/>
            <p:cNvSpPr/>
            <p:nvPr>
              <p:custDataLst>
                <p:tags r:id="rId69"/>
              </p:custDataLst>
            </p:nvPr>
          </p:nvSpPr>
          <p:spPr bwMode="auto">
            <a:xfrm>
              <a:off x="5997576" y="1311275"/>
              <a:ext cx="49213" cy="53975"/>
            </a:xfrm>
            <a:custGeom>
              <a:avLst/>
              <a:gdLst>
                <a:gd name="T0" fmla="*/ 3 w 9"/>
                <a:gd name="T1" fmla="*/ 3 h 10"/>
                <a:gd name="T2" fmla="*/ 3 w 9"/>
                <a:gd name="T3" fmla="*/ 9 h 10"/>
                <a:gd name="T4" fmla="*/ 9 w 9"/>
                <a:gd name="T5" fmla="*/ 3 h 10"/>
                <a:gd name="T6" fmla="*/ 3 w 9"/>
                <a:gd name="T7" fmla="*/ 3 h 10"/>
              </a:gdLst>
              <a:ahLst/>
              <a:cxnLst>
                <a:cxn ang="0">
                  <a:pos x="T0" y="T1"/>
                </a:cxn>
                <a:cxn ang="0">
                  <a:pos x="T2" y="T3"/>
                </a:cxn>
                <a:cxn ang="0">
                  <a:pos x="T4" y="T5"/>
                </a:cxn>
                <a:cxn ang="0">
                  <a:pos x="T6" y="T7"/>
                </a:cxn>
              </a:cxnLst>
              <a:rect l="0" t="0" r="r" b="b"/>
              <a:pathLst>
                <a:path w="9" h="10">
                  <a:moveTo>
                    <a:pt x="3" y="3"/>
                  </a:moveTo>
                  <a:cubicBezTo>
                    <a:pt x="1" y="6"/>
                    <a:pt x="0" y="9"/>
                    <a:pt x="3" y="9"/>
                  </a:cubicBezTo>
                  <a:cubicBezTo>
                    <a:pt x="7" y="10"/>
                    <a:pt x="9" y="6"/>
                    <a:pt x="9" y="3"/>
                  </a:cubicBezTo>
                  <a:cubicBezTo>
                    <a:pt x="9" y="0"/>
                    <a:pt x="4" y="0"/>
                    <a:pt x="3" y="3"/>
                  </a:cubicBezTo>
                  <a:close/>
                </a:path>
              </a:pathLst>
            </a:custGeom>
            <a:solidFill>
              <a:srgbClr val="F4864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0" name="PA-任意多边形 72"/>
            <p:cNvSpPr/>
            <p:nvPr>
              <p:custDataLst>
                <p:tags r:id="rId70"/>
              </p:custDataLst>
            </p:nvPr>
          </p:nvSpPr>
          <p:spPr bwMode="auto">
            <a:xfrm>
              <a:off x="7488238" y="2805113"/>
              <a:ext cx="38100" cy="65088"/>
            </a:xfrm>
            <a:custGeom>
              <a:avLst/>
              <a:gdLst>
                <a:gd name="T0" fmla="*/ 0 w 7"/>
                <a:gd name="T1" fmla="*/ 5 h 12"/>
                <a:gd name="T2" fmla="*/ 3 w 7"/>
                <a:gd name="T3" fmla="*/ 11 h 12"/>
                <a:gd name="T4" fmla="*/ 6 w 7"/>
                <a:gd name="T5" fmla="*/ 3 h 12"/>
                <a:gd name="T6" fmla="*/ 0 w 7"/>
                <a:gd name="T7" fmla="*/ 5 h 12"/>
              </a:gdLst>
              <a:ahLst/>
              <a:cxnLst>
                <a:cxn ang="0">
                  <a:pos x="T0" y="T1"/>
                </a:cxn>
                <a:cxn ang="0">
                  <a:pos x="T2" y="T3"/>
                </a:cxn>
                <a:cxn ang="0">
                  <a:pos x="T4" y="T5"/>
                </a:cxn>
                <a:cxn ang="0">
                  <a:pos x="T6" y="T7"/>
                </a:cxn>
              </a:cxnLst>
              <a:rect l="0" t="0" r="r" b="b"/>
              <a:pathLst>
                <a:path w="7" h="12">
                  <a:moveTo>
                    <a:pt x="0" y="5"/>
                  </a:moveTo>
                  <a:cubicBezTo>
                    <a:pt x="0" y="9"/>
                    <a:pt x="0" y="12"/>
                    <a:pt x="3" y="11"/>
                  </a:cubicBezTo>
                  <a:cubicBezTo>
                    <a:pt x="7" y="10"/>
                    <a:pt x="7" y="6"/>
                    <a:pt x="6" y="3"/>
                  </a:cubicBezTo>
                  <a:cubicBezTo>
                    <a:pt x="5" y="0"/>
                    <a:pt x="0" y="2"/>
                    <a:pt x="0" y="5"/>
                  </a:cubicBezTo>
                  <a:close/>
                </a:path>
              </a:pathLst>
            </a:custGeom>
            <a:solidFill>
              <a:srgbClr val="F4864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1" name="PA-任意多边形 73"/>
            <p:cNvSpPr/>
            <p:nvPr>
              <p:custDataLst>
                <p:tags r:id="rId71"/>
              </p:custDataLst>
            </p:nvPr>
          </p:nvSpPr>
          <p:spPr bwMode="auto">
            <a:xfrm>
              <a:off x="3960813" y="5649913"/>
              <a:ext cx="4749800" cy="114300"/>
            </a:xfrm>
            <a:custGeom>
              <a:avLst/>
              <a:gdLst>
                <a:gd name="T0" fmla="*/ 860 w 870"/>
                <a:gd name="T1" fmla="*/ 0 h 21"/>
                <a:gd name="T2" fmla="*/ 812 w 870"/>
                <a:gd name="T3" fmla="*/ 0 h 21"/>
                <a:gd name="T4" fmla="*/ 812 w 870"/>
                <a:gd name="T5" fmla="*/ 0 h 21"/>
                <a:gd name="T6" fmla="*/ 615 w 870"/>
                <a:gd name="T7" fmla="*/ 0 h 21"/>
                <a:gd name="T8" fmla="*/ 615 w 870"/>
                <a:gd name="T9" fmla="*/ 0 h 21"/>
                <a:gd name="T10" fmla="*/ 100 w 870"/>
                <a:gd name="T11" fmla="*/ 0 h 21"/>
                <a:gd name="T12" fmla="*/ 100 w 870"/>
                <a:gd name="T13" fmla="*/ 0 h 21"/>
                <a:gd name="T14" fmla="*/ 10 w 870"/>
                <a:gd name="T15" fmla="*/ 0 h 21"/>
                <a:gd name="T16" fmla="*/ 0 w 870"/>
                <a:gd name="T17" fmla="*/ 11 h 21"/>
                <a:gd name="T18" fmla="*/ 10 w 870"/>
                <a:gd name="T19" fmla="*/ 21 h 21"/>
                <a:gd name="T20" fmla="*/ 860 w 870"/>
                <a:gd name="T21" fmla="*/ 21 h 21"/>
                <a:gd name="T22" fmla="*/ 870 w 870"/>
                <a:gd name="T23" fmla="*/ 11 h 21"/>
                <a:gd name="T24" fmla="*/ 860 w 870"/>
                <a:gd name="T2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0" h="21">
                  <a:moveTo>
                    <a:pt x="860" y="0"/>
                  </a:moveTo>
                  <a:cubicBezTo>
                    <a:pt x="812" y="0"/>
                    <a:pt x="812" y="0"/>
                    <a:pt x="812" y="0"/>
                  </a:cubicBezTo>
                  <a:cubicBezTo>
                    <a:pt x="812" y="0"/>
                    <a:pt x="812" y="0"/>
                    <a:pt x="812" y="0"/>
                  </a:cubicBezTo>
                  <a:cubicBezTo>
                    <a:pt x="615" y="0"/>
                    <a:pt x="615" y="0"/>
                    <a:pt x="615" y="0"/>
                  </a:cubicBezTo>
                  <a:cubicBezTo>
                    <a:pt x="615" y="0"/>
                    <a:pt x="615" y="0"/>
                    <a:pt x="615" y="0"/>
                  </a:cubicBezTo>
                  <a:cubicBezTo>
                    <a:pt x="100" y="0"/>
                    <a:pt x="100" y="0"/>
                    <a:pt x="100" y="0"/>
                  </a:cubicBezTo>
                  <a:cubicBezTo>
                    <a:pt x="100" y="0"/>
                    <a:pt x="100" y="0"/>
                    <a:pt x="100" y="0"/>
                  </a:cubicBezTo>
                  <a:cubicBezTo>
                    <a:pt x="10" y="0"/>
                    <a:pt x="10" y="0"/>
                    <a:pt x="10" y="0"/>
                  </a:cubicBezTo>
                  <a:cubicBezTo>
                    <a:pt x="4" y="0"/>
                    <a:pt x="0" y="5"/>
                    <a:pt x="0" y="11"/>
                  </a:cubicBezTo>
                  <a:cubicBezTo>
                    <a:pt x="0" y="16"/>
                    <a:pt x="4" y="21"/>
                    <a:pt x="10" y="21"/>
                  </a:cubicBezTo>
                  <a:cubicBezTo>
                    <a:pt x="860" y="21"/>
                    <a:pt x="860" y="21"/>
                    <a:pt x="860" y="21"/>
                  </a:cubicBezTo>
                  <a:cubicBezTo>
                    <a:pt x="865" y="21"/>
                    <a:pt x="870" y="16"/>
                    <a:pt x="870" y="11"/>
                  </a:cubicBezTo>
                  <a:cubicBezTo>
                    <a:pt x="870" y="5"/>
                    <a:pt x="865" y="0"/>
                    <a:pt x="860" y="0"/>
                  </a:cubicBezTo>
                </a:path>
              </a:pathLst>
            </a:custGeom>
            <a:solidFill>
              <a:srgbClr val="619EF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2" name="PA-任意多边形 74"/>
            <p:cNvSpPr/>
            <p:nvPr>
              <p:custDataLst>
                <p:tags r:id="rId72"/>
              </p:custDataLst>
            </p:nvPr>
          </p:nvSpPr>
          <p:spPr bwMode="auto">
            <a:xfrm>
              <a:off x="4506913" y="5649913"/>
              <a:ext cx="2811463" cy="0"/>
            </a:xfrm>
            <a:custGeom>
              <a:avLst/>
              <a:gdLst>
                <a:gd name="T0" fmla="*/ 1771 w 1771"/>
                <a:gd name="T1" fmla="*/ 936 w 1771"/>
                <a:gd name="T2" fmla="*/ 936 w 1771"/>
                <a:gd name="T3" fmla="*/ 0 w 1771"/>
                <a:gd name="T4" fmla="*/ 0 w 1771"/>
                <a:gd name="T5" fmla="*/ 1771 w 1771"/>
                <a:gd name="T6" fmla="*/ 1771 w 1771"/>
              </a:gdLst>
              <a:ahLst/>
              <a:cxnLst>
                <a:cxn ang="0">
                  <a:pos x="T0" y="0"/>
                </a:cxn>
                <a:cxn ang="0">
                  <a:pos x="T1" y="0"/>
                </a:cxn>
                <a:cxn ang="0">
                  <a:pos x="T2" y="0"/>
                </a:cxn>
                <a:cxn ang="0">
                  <a:pos x="T3" y="0"/>
                </a:cxn>
                <a:cxn ang="0">
                  <a:pos x="T4" y="0"/>
                </a:cxn>
                <a:cxn ang="0">
                  <a:pos x="T5" y="0"/>
                </a:cxn>
                <a:cxn ang="0">
                  <a:pos x="T6" y="0"/>
                </a:cxn>
              </a:cxnLst>
              <a:rect l="0" t="0" r="r" b="b"/>
              <a:pathLst>
                <a:path w="1771">
                  <a:moveTo>
                    <a:pt x="1771" y="0"/>
                  </a:moveTo>
                  <a:lnTo>
                    <a:pt x="936" y="0"/>
                  </a:lnTo>
                  <a:lnTo>
                    <a:pt x="936" y="0"/>
                  </a:lnTo>
                  <a:lnTo>
                    <a:pt x="0" y="0"/>
                  </a:lnTo>
                  <a:lnTo>
                    <a:pt x="0" y="0"/>
                  </a:lnTo>
                  <a:lnTo>
                    <a:pt x="1771" y="0"/>
                  </a:lnTo>
                  <a:lnTo>
                    <a:pt x="1771" y="0"/>
                  </a:lnTo>
                  <a:close/>
                </a:path>
              </a:pathLst>
            </a:custGeom>
            <a:solidFill>
              <a:srgbClr val="0537C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3" name="PA-任意多边形 75"/>
            <p:cNvSpPr/>
            <p:nvPr>
              <p:custDataLst>
                <p:tags r:id="rId73"/>
              </p:custDataLst>
            </p:nvPr>
          </p:nvSpPr>
          <p:spPr bwMode="auto">
            <a:xfrm>
              <a:off x="4506913" y="5649913"/>
              <a:ext cx="2811463" cy="0"/>
            </a:xfrm>
            <a:custGeom>
              <a:avLst/>
              <a:gdLst>
                <a:gd name="T0" fmla="*/ 1771 w 1771"/>
                <a:gd name="T1" fmla="*/ 936 w 1771"/>
                <a:gd name="T2" fmla="*/ 936 w 1771"/>
                <a:gd name="T3" fmla="*/ 0 w 1771"/>
                <a:gd name="T4" fmla="*/ 0 w 1771"/>
                <a:gd name="T5" fmla="*/ 1771 w 1771"/>
                <a:gd name="T6" fmla="*/ 1771 w 1771"/>
              </a:gdLst>
              <a:ahLst/>
              <a:cxnLst>
                <a:cxn ang="0">
                  <a:pos x="T0" y="0"/>
                </a:cxn>
                <a:cxn ang="0">
                  <a:pos x="T1" y="0"/>
                </a:cxn>
                <a:cxn ang="0">
                  <a:pos x="T2" y="0"/>
                </a:cxn>
                <a:cxn ang="0">
                  <a:pos x="T3" y="0"/>
                </a:cxn>
                <a:cxn ang="0">
                  <a:pos x="T4" y="0"/>
                </a:cxn>
                <a:cxn ang="0">
                  <a:pos x="T5" y="0"/>
                </a:cxn>
                <a:cxn ang="0">
                  <a:pos x="T6" y="0"/>
                </a:cxn>
              </a:cxnLst>
              <a:rect l="0" t="0" r="r" b="b"/>
              <a:pathLst>
                <a:path w="1771">
                  <a:moveTo>
                    <a:pt x="1771" y="0"/>
                  </a:moveTo>
                  <a:lnTo>
                    <a:pt x="936" y="0"/>
                  </a:lnTo>
                  <a:lnTo>
                    <a:pt x="936" y="0"/>
                  </a:lnTo>
                  <a:lnTo>
                    <a:pt x="0" y="0"/>
                  </a:lnTo>
                  <a:lnTo>
                    <a:pt x="0" y="0"/>
                  </a:lnTo>
                  <a:lnTo>
                    <a:pt x="1771" y="0"/>
                  </a:lnTo>
                  <a:lnTo>
                    <a:pt x="177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4" name="PA-任意多边形 76"/>
            <p:cNvSpPr/>
            <p:nvPr>
              <p:custDataLst>
                <p:tags r:id="rId74"/>
              </p:custDataLst>
            </p:nvPr>
          </p:nvSpPr>
          <p:spPr bwMode="auto">
            <a:xfrm>
              <a:off x="5992813" y="5649913"/>
              <a:ext cx="2401888" cy="0"/>
            </a:xfrm>
            <a:custGeom>
              <a:avLst/>
              <a:gdLst>
                <a:gd name="T0" fmla="*/ 1513 w 1513"/>
                <a:gd name="T1" fmla="*/ 0 w 1513"/>
                <a:gd name="T2" fmla="*/ 0 w 1513"/>
                <a:gd name="T3" fmla="*/ 835 w 1513"/>
                <a:gd name="T4" fmla="*/ 1513 w 1513"/>
                <a:gd name="T5" fmla="*/ 1513 w 1513"/>
              </a:gdLst>
              <a:ahLst/>
              <a:cxnLst>
                <a:cxn ang="0">
                  <a:pos x="T0" y="0"/>
                </a:cxn>
                <a:cxn ang="0">
                  <a:pos x="T1" y="0"/>
                </a:cxn>
                <a:cxn ang="0">
                  <a:pos x="T2" y="0"/>
                </a:cxn>
                <a:cxn ang="0">
                  <a:pos x="T3" y="0"/>
                </a:cxn>
                <a:cxn ang="0">
                  <a:pos x="T4" y="0"/>
                </a:cxn>
                <a:cxn ang="0">
                  <a:pos x="T5" y="0"/>
                </a:cxn>
              </a:cxnLst>
              <a:rect l="0" t="0" r="r" b="b"/>
              <a:pathLst>
                <a:path w="1513">
                  <a:moveTo>
                    <a:pt x="1513" y="0"/>
                  </a:moveTo>
                  <a:lnTo>
                    <a:pt x="0" y="0"/>
                  </a:lnTo>
                  <a:lnTo>
                    <a:pt x="0" y="0"/>
                  </a:lnTo>
                  <a:lnTo>
                    <a:pt x="835" y="0"/>
                  </a:lnTo>
                  <a:lnTo>
                    <a:pt x="1513" y="0"/>
                  </a:lnTo>
                  <a:lnTo>
                    <a:pt x="1513" y="0"/>
                  </a:lnTo>
                  <a:close/>
                </a:path>
              </a:pathLst>
            </a:custGeom>
            <a:solidFill>
              <a:srgbClr val="083FE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5" name="PA-任意多边形 77"/>
            <p:cNvSpPr/>
            <p:nvPr>
              <p:custDataLst>
                <p:tags r:id="rId75"/>
              </p:custDataLst>
            </p:nvPr>
          </p:nvSpPr>
          <p:spPr bwMode="auto">
            <a:xfrm>
              <a:off x="5992813" y="5649913"/>
              <a:ext cx="2401888" cy="0"/>
            </a:xfrm>
            <a:custGeom>
              <a:avLst/>
              <a:gdLst>
                <a:gd name="T0" fmla="*/ 1513 w 1513"/>
                <a:gd name="T1" fmla="*/ 0 w 1513"/>
                <a:gd name="T2" fmla="*/ 0 w 1513"/>
                <a:gd name="T3" fmla="*/ 835 w 1513"/>
                <a:gd name="T4" fmla="*/ 1513 w 1513"/>
                <a:gd name="T5" fmla="*/ 1513 w 1513"/>
              </a:gdLst>
              <a:ahLst/>
              <a:cxnLst>
                <a:cxn ang="0">
                  <a:pos x="T0" y="0"/>
                </a:cxn>
                <a:cxn ang="0">
                  <a:pos x="T1" y="0"/>
                </a:cxn>
                <a:cxn ang="0">
                  <a:pos x="T2" y="0"/>
                </a:cxn>
                <a:cxn ang="0">
                  <a:pos x="T3" y="0"/>
                </a:cxn>
                <a:cxn ang="0">
                  <a:pos x="T4" y="0"/>
                </a:cxn>
                <a:cxn ang="0">
                  <a:pos x="T5" y="0"/>
                </a:cxn>
              </a:cxnLst>
              <a:rect l="0" t="0" r="r" b="b"/>
              <a:pathLst>
                <a:path w="1513">
                  <a:moveTo>
                    <a:pt x="1513" y="0"/>
                  </a:moveTo>
                  <a:lnTo>
                    <a:pt x="0" y="0"/>
                  </a:lnTo>
                  <a:lnTo>
                    <a:pt x="0" y="0"/>
                  </a:lnTo>
                  <a:lnTo>
                    <a:pt x="835" y="0"/>
                  </a:lnTo>
                  <a:lnTo>
                    <a:pt x="1513" y="0"/>
                  </a:lnTo>
                  <a:lnTo>
                    <a:pt x="151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grpSp>
      <p:sp>
        <p:nvSpPr>
          <p:cNvPr id="191" name="PA-文本框 61"/>
          <p:cNvSpPr txBox="1"/>
          <p:nvPr>
            <p:custDataLst>
              <p:tags r:id="rId76"/>
            </p:custDataLst>
          </p:nvPr>
        </p:nvSpPr>
        <p:spPr>
          <a:xfrm>
            <a:off x="518184" y="2596197"/>
            <a:ext cx="6005497" cy="400110"/>
          </a:xfrm>
          <a:prstGeom prst="rect">
            <a:avLst/>
          </a:prstGeom>
          <a:noFill/>
        </p:spPr>
        <p:txBody>
          <a:bodyPr wrap="square">
            <a:spAutoFit/>
          </a:bodyPr>
          <a:lstStyle/>
          <a:p>
            <a:r>
              <a:rPr lang="en-US" altLang="zh-CN" sz="2000" b="1" dirty="0">
                <a:solidFill>
                  <a:schemeClr val="tx1">
                    <a:lumMod val="85000"/>
                    <a:lumOff val="15000"/>
                  </a:schemeClr>
                </a:solidFill>
                <a:latin typeface="微软雅黑" panose="020B0503020204020204" charset="-122"/>
                <a:ea typeface="微软雅黑" panose="020B0503020204020204" charset="-122"/>
              </a:rPr>
              <a:t>2025</a:t>
            </a:r>
            <a:r>
              <a:rPr lang="zh-CN" altLang="en-US" sz="2000" b="1" dirty="0">
                <a:solidFill>
                  <a:schemeClr val="tx1">
                    <a:lumMod val="85000"/>
                    <a:lumOff val="15000"/>
                  </a:schemeClr>
                </a:solidFill>
                <a:latin typeface="微软雅黑" panose="020B0503020204020204" charset="-122"/>
                <a:ea typeface="微软雅黑" panose="020B0503020204020204" charset="-122"/>
              </a:rPr>
              <a:t>年度国家社科基金</a:t>
            </a:r>
            <a:r>
              <a:rPr lang="zh-CN" altLang="en-US" sz="2000" b="1" dirty="0">
                <a:solidFill>
                  <a:srgbClr val="C0000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中华学术外译项目</a:t>
            </a:r>
            <a:endParaRPr lang="zh-CN" altLang="en-US" sz="2000" b="1" dirty="0">
              <a:solidFill>
                <a:srgbClr val="C0000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sp>
        <p:nvSpPr>
          <p:cNvPr id="9" name="矩形 8"/>
          <p:cNvSpPr/>
          <p:nvPr/>
        </p:nvSpPr>
        <p:spPr>
          <a:xfrm>
            <a:off x="1990867" y="3709967"/>
            <a:ext cx="5002376" cy="369332"/>
          </a:xfrm>
          <a:prstGeom prst="rect">
            <a:avLst/>
          </a:prstGeom>
        </p:spPr>
        <p:txBody>
          <a:bodyPr wrap="square">
            <a:spAutoFit/>
          </a:bodyPr>
          <a:lstStyle/>
          <a:p>
            <a:r>
              <a:rPr lang="zh-CN" altLang="en-US" dirty="0">
                <a:latin typeface="微软雅黑" panose="020B0503020204020204" charset="-122"/>
                <a:ea typeface="微软雅黑" panose="020B0503020204020204" charset="-122"/>
              </a:rPr>
              <a:t> </a:t>
            </a:r>
            <a:endParaRPr lang="zh-CN" altLang="en-US" dirty="0">
              <a:latin typeface="微软雅黑" panose="020B0503020204020204" charset="-122"/>
              <a:ea typeface="微软雅黑" panose="020B0503020204020204" charset="-122"/>
            </a:endParaRPr>
          </a:p>
        </p:txBody>
      </p:sp>
      <p:grpSp>
        <p:nvGrpSpPr>
          <p:cNvPr id="187" name="PA-组合 69"/>
          <p:cNvGrpSpPr/>
          <p:nvPr>
            <p:custDataLst>
              <p:tags r:id="rId77"/>
            </p:custDataLst>
          </p:nvPr>
        </p:nvGrpSpPr>
        <p:grpSpPr>
          <a:xfrm>
            <a:off x="490875" y="5377966"/>
            <a:ext cx="6368527" cy="916039"/>
            <a:chOff x="654894" y="2050313"/>
            <a:chExt cx="7136556" cy="664312"/>
          </a:xfrm>
        </p:grpSpPr>
        <p:sp>
          <p:nvSpPr>
            <p:cNvPr id="188" name="PA-圆角矩形 70"/>
            <p:cNvSpPr/>
            <p:nvPr>
              <p:custDataLst>
                <p:tags r:id="rId78"/>
              </p:custDataLst>
            </p:nvPr>
          </p:nvSpPr>
          <p:spPr>
            <a:xfrm>
              <a:off x="654894" y="2050313"/>
              <a:ext cx="7136556" cy="664312"/>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9" name="PA-圆角矩形 71"/>
            <p:cNvSpPr/>
            <p:nvPr>
              <p:custDataLst>
                <p:tags r:id="rId79"/>
              </p:custDataLst>
            </p:nvPr>
          </p:nvSpPr>
          <p:spPr>
            <a:xfrm>
              <a:off x="816031" y="2163645"/>
              <a:ext cx="1237915" cy="409522"/>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i="0" u="none" strike="noStrike" dirty="0">
                  <a:solidFill>
                    <a:schemeClr val="tx1"/>
                  </a:solidFill>
                  <a:effectLst/>
                  <a:latin typeface="微软雅黑" panose="020B0503020204020204" charset="-122"/>
                  <a:ea typeface="微软雅黑" panose="020B0503020204020204" charset="-122"/>
                </a:rPr>
                <a:t>方舒琼</a:t>
              </a:r>
              <a:endParaRPr lang="zh-CN" altLang="en-US" dirty="0">
                <a:solidFill>
                  <a:schemeClr val="tx1"/>
                </a:solidFill>
                <a:latin typeface="微软雅黑" panose="020B0503020204020204" charset="-122"/>
                <a:ea typeface="微软雅黑" panose="020B0503020204020204" charset="-122"/>
              </a:endParaRPr>
            </a:p>
          </p:txBody>
        </p:sp>
        <p:sp>
          <p:nvSpPr>
            <p:cNvPr id="190" name="PA-圆角矩形 72"/>
            <p:cNvSpPr/>
            <p:nvPr>
              <p:custDataLst>
                <p:tags r:id="rId80"/>
              </p:custDataLst>
            </p:nvPr>
          </p:nvSpPr>
          <p:spPr>
            <a:xfrm>
              <a:off x="2362113" y="2202863"/>
              <a:ext cx="5267412" cy="410464"/>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i="0" u="none" strike="noStrike" kern="1200" dirty="0">
                <a:solidFill>
                  <a:srgbClr val="000000"/>
                </a:solidFill>
                <a:effectLst/>
                <a:latin typeface="微软雅黑" panose="020B0503020204020204" charset="-122"/>
                <a:ea typeface="微软雅黑" panose="020B0503020204020204" charset="-122"/>
                <a:cs typeface="+mn-cs"/>
              </a:endParaRPr>
            </a:p>
          </p:txBody>
        </p:sp>
        <p:sp>
          <p:nvSpPr>
            <p:cNvPr id="3" name="PA-椭圆 73"/>
            <p:cNvSpPr/>
            <p:nvPr>
              <p:custDataLst>
                <p:tags r:id="rId81"/>
              </p:custDataLst>
            </p:nvPr>
          </p:nvSpPr>
          <p:spPr>
            <a:xfrm flipV="1">
              <a:off x="1853322" y="2355678"/>
              <a:ext cx="53583" cy="53583"/>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PA-椭圆 74"/>
            <p:cNvSpPr/>
            <p:nvPr>
              <p:custDataLst>
                <p:tags r:id="rId82"/>
              </p:custDataLst>
            </p:nvPr>
          </p:nvSpPr>
          <p:spPr>
            <a:xfrm flipV="1">
              <a:off x="2327667" y="2355678"/>
              <a:ext cx="53583" cy="53583"/>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 name="PA-直接连接符 75"/>
            <p:cNvCxnSpPr>
              <a:stCxn id="3" idx="6"/>
              <a:endCxn id="7" idx="2"/>
            </p:cNvCxnSpPr>
            <p:nvPr>
              <p:custDataLst>
                <p:tags r:id="rId83"/>
              </p:custDataLst>
            </p:nvPr>
          </p:nvCxnSpPr>
          <p:spPr>
            <a:xfrm>
              <a:off x="1906905" y="2382469"/>
              <a:ext cx="420762"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17" name="PA-组合 69"/>
          <p:cNvGrpSpPr/>
          <p:nvPr>
            <p:custDataLst>
              <p:tags r:id="rId84"/>
            </p:custDataLst>
          </p:nvPr>
        </p:nvGrpSpPr>
        <p:grpSpPr>
          <a:xfrm>
            <a:off x="517859" y="3144194"/>
            <a:ext cx="6378410" cy="877432"/>
            <a:chOff x="685085" y="2050313"/>
            <a:chExt cx="7136556" cy="664312"/>
          </a:xfrm>
        </p:grpSpPr>
        <p:sp>
          <p:nvSpPr>
            <p:cNvPr id="18" name="PA-圆角矩形 70"/>
            <p:cNvSpPr/>
            <p:nvPr>
              <p:custDataLst>
                <p:tags r:id="rId85"/>
              </p:custDataLst>
            </p:nvPr>
          </p:nvSpPr>
          <p:spPr>
            <a:xfrm>
              <a:off x="685085" y="2050313"/>
              <a:ext cx="7136556" cy="664312"/>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PA-圆角矩形 71"/>
            <p:cNvSpPr/>
            <p:nvPr>
              <p:custDataLst>
                <p:tags r:id="rId86"/>
              </p:custDataLst>
            </p:nvPr>
          </p:nvSpPr>
          <p:spPr>
            <a:xfrm>
              <a:off x="816031" y="2163645"/>
              <a:ext cx="1237915" cy="409522"/>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i="0" u="none" strike="noStrike" dirty="0">
                  <a:solidFill>
                    <a:srgbClr val="000000"/>
                  </a:solidFill>
                  <a:effectLst/>
                  <a:latin typeface="微软雅黑" panose="020B0503020204020204" charset="-122"/>
                  <a:ea typeface="微软雅黑" panose="020B0503020204020204" charset="-122"/>
                </a:rPr>
                <a:t> </a:t>
              </a:r>
              <a:r>
                <a:rPr lang="zh-CN" altLang="en-US" i="0" u="none" strike="noStrike" dirty="0">
                  <a:solidFill>
                    <a:schemeClr val="tx1"/>
                  </a:solidFill>
                  <a:effectLst/>
                  <a:latin typeface="微软雅黑" panose="020B0503020204020204" charset="-122"/>
                  <a:ea typeface="微软雅黑" panose="020B0503020204020204" charset="-122"/>
                </a:rPr>
                <a:t>周海燕</a:t>
              </a:r>
              <a:endParaRPr lang="zh-CN" altLang="en-US" dirty="0">
                <a:solidFill>
                  <a:schemeClr val="tx1"/>
                </a:solidFill>
                <a:latin typeface="微软雅黑" panose="020B0503020204020204" charset="-122"/>
                <a:ea typeface="微软雅黑" panose="020B0503020204020204" charset="-122"/>
              </a:endParaRPr>
            </a:p>
          </p:txBody>
        </p:sp>
        <p:sp>
          <p:nvSpPr>
            <p:cNvPr id="20" name="PA-圆角矩形 72"/>
            <p:cNvSpPr/>
            <p:nvPr>
              <p:custDataLst>
                <p:tags r:id="rId87"/>
              </p:custDataLst>
            </p:nvPr>
          </p:nvSpPr>
          <p:spPr>
            <a:xfrm>
              <a:off x="2377883" y="2211479"/>
              <a:ext cx="5251642" cy="401849"/>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i="0" u="none" strike="noStrike" kern="1200" dirty="0">
                <a:solidFill>
                  <a:srgbClr val="000000"/>
                </a:solidFill>
                <a:effectLst/>
                <a:latin typeface="微软雅黑" panose="020B0503020204020204" charset="-122"/>
                <a:ea typeface="微软雅黑" panose="020B0503020204020204" charset="-122"/>
                <a:cs typeface="+mn-cs"/>
              </a:endParaRPr>
            </a:p>
          </p:txBody>
        </p:sp>
        <p:sp>
          <p:nvSpPr>
            <p:cNvPr id="21" name="PA-椭圆 73"/>
            <p:cNvSpPr/>
            <p:nvPr>
              <p:custDataLst>
                <p:tags r:id="rId88"/>
              </p:custDataLst>
            </p:nvPr>
          </p:nvSpPr>
          <p:spPr>
            <a:xfrm flipV="1">
              <a:off x="1853322" y="2355678"/>
              <a:ext cx="53583" cy="53583"/>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PA-椭圆 74"/>
            <p:cNvSpPr/>
            <p:nvPr>
              <p:custDataLst>
                <p:tags r:id="rId89"/>
              </p:custDataLst>
            </p:nvPr>
          </p:nvSpPr>
          <p:spPr>
            <a:xfrm flipV="1">
              <a:off x="2327667" y="2355678"/>
              <a:ext cx="53583" cy="53583"/>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5" name="PA-直接连接符 75"/>
            <p:cNvCxnSpPr>
              <a:stCxn id="21" idx="6"/>
              <a:endCxn id="24" idx="2"/>
            </p:cNvCxnSpPr>
            <p:nvPr>
              <p:custDataLst>
                <p:tags r:id="rId90"/>
              </p:custDataLst>
            </p:nvPr>
          </p:nvCxnSpPr>
          <p:spPr>
            <a:xfrm>
              <a:off x="1906905" y="2382469"/>
              <a:ext cx="420762"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26" name="PA-组合 69"/>
          <p:cNvGrpSpPr/>
          <p:nvPr>
            <p:custDataLst>
              <p:tags r:id="rId91"/>
            </p:custDataLst>
          </p:nvPr>
        </p:nvGrpSpPr>
        <p:grpSpPr>
          <a:xfrm>
            <a:off x="517715" y="4226604"/>
            <a:ext cx="6312016" cy="967298"/>
            <a:chOff x="654894" y="2050313"/>
            <a:chExt cx="7136556" cy="664312"/>
          </a:xfrm>
        </p:grpSpPr>
        <p:sp>
          <p:nvSpPr>
            <p:cNvPr id="27" name="PA-圆角矩形 70"/>
            <p:cNvSpPr/>
            <p:nvPr>
              <p:custDataLst>
                <p:tags r:id="rId92"/>
              </p:custDataLst>
            </p:nvPr>
          </p:nvSpPr>
          <p:spPr>
            <a:xfrm>
              <a:off x="654894" y="2050313"/>
              <a:ext cx="7136556" cy="664312"/>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PA-圆角矩形 71"/>
            <p:cNvSpPr/>
            <p:nvPr>
              <p:custDataLst>
                <p:tags r:id="rId93"/>
              </p:custDataLst>
            </p:nvPr>
          </p:nvSpPr>
          <p:spPr>
            <a:xfrm>
              <a:off x="816031" y="2163645"/>
              <a:ext cx="1237915" cy="409522"/>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i="0" u="none" strike="noStrike" dirty="0">
                  <a:solidFill>
                    <a:schemeClr val="tx1"/>
                  </a:solidFill>
                  <a:effectLst/>
                  <a:latin typeface="微软雅黑" panose="020B0503020204020204" charset="-122"/>
                  <a:ea typeface="微软雅黑" panose="020B0503020204020204" charset="-122"/>
                </a:rPr>
                <a:t>黄超然</a:t>
              </a:r>
              <a:endParaRPr lang="zh-CN" altLang="en-US" dirty="0">
                <a:solidFill>
                  <a:schemeClr val="tx1"/>
                </a:solidFill>
                <a:latin typeface="微软雅黑" panose="020B0503020204020204" charset="-122"/>
                <a:ea typeface="微软雅黑" panose="020B0503020204020204" charset="-122"/>
              </a:endParaRPr>
            </a:p>
          </p:txBody>
        </p:sp>
        <p:sp>
          <p:nvSpPr>
            <p:cNvPr id="29" name="PA-圆角矩形 72"/>
            <p:cNvSpPr/>
            <p:nvPr>
              <p:custDataLst>
                <p:tags r:id="rId94"/>
              </p:custDataLst>
            </p:nvPr>
          </p:nvSpPr>
          <p:spPr>
            <a:xfrm>
              <a:off x="2408448" y="2203805"/>
              <a:ext cx="5221075" cy="409522"/>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i="0" u="none" strike="noStrike" kern="1200" dirty="0">
                <a:solidFill>
                  <a:srgbClr val="000000"/>
                </a:solidFill>
                <a:effectLst/>
                <a:latin typeface="微软雅黑" panose="020B0503020204020204" charset="-122"/>
                <a:ea typeface="微软雅黑" panose="020B0503020204020204" charset="-122"/>
                <a:cs typeface="+mn-cs"/>
              </a:endParaRPr>
            </a:p>
          </p:txBody>
        </p:sp>
        <p:sp>
          <p:nvSpPr>
            <p:cNvPr id="30" name="PA-椭圆 73"/>
            <p:cNvSpPr/>
            <p:nvPr>
              <p:custDataLst>
                <p:tags r:id="rId95"/>
              </p:custDataLst>
            </p:nvPr>
          </p:nvSpPr>
          <p:spPr>
            <a:xfrm flipV="1">
              <a:off x="1853322" y="2355678"/>
              <a:ext cx="53583" cy="53583"/>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PA-椭圆 74"/>
            <p:cNvSpPr/>
            <p:nvPr>
              <p:custDataLst>
                <p:tags r:id="rId96"/>
              </p:custDataLst>
            </p:nvPr>
          </p:nvSpPr>
          <p:spPr>
            <a:xfrm flipV="1">
              <a:off x="2327667" y="2355678"/>
              <a:ext cx="53583" cy="53583"/>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2" name="PA-直接连接符 75"/>
            <p:cNvCxnSpPr>
              <a:stCxn id="30" idx="6"/>
              <a:endCxn id="31" idx="2"/>
            </p:cNvCxnSpPr>
            <p:nvPr>
              <p:custDataLst>
                <p:tags r:id="rId97"/>
              </p:custDataLst>
            </p:nvPr>
          </p:nvCxnSpPr>
          <p:spPr>
            <a:xfrm>
              <a:off x="1906905" y="2382469"/>
              <a:ext cx="420762"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62" name="文本框 61"/>
          <p:cNvSpPr txBox="1"/>
          <p:nvPr/>
        </p:nvSpPr>
        <p:spPr>
          <a:xfrm>
            <a:off x="2209476" y="3406823"/>
            <a:ext cx="6096000" cy="369332"/>
          </a:xfrm>
          <a:prstGeom prst="rect">
            <a:avLst/>
          </a:prstGeom>
          <a:noFill/>
        </p:spPr>
        <p:txBody>
          <a:bodyPr wrap="square">
            <a:spAutoFit/>
          </a:bodyPr>
          <a:lstStyle/>
          <a:p>
            <a:r>
              <a:rPr lang="zh-CN" altLang="en-US" dirty="0">
                <a:latin typeface="微软雅黑" panose="020B0503020204020204" charset="-122"/>
                <a:ea typeface="微软雅黑" panose="020B0503020204020204" charset="-122"/>
              </a:rPr>
              <a:t>现代汉语词类研究（修订本） </a:t>
            </a:r>
            <a:endParaRPr lang="zh-CN" altLang="en-US" dirty="0">
              <a:latin typeface="微软雅黑" panose="020B0503020204020204" charset="-122"/>
              <a:ea typeface="微软雅黑" panose="020B0503020204020204" charset="-122"/>
            </a:endParaRPr>
          </a:p>
        </p:txBody>
      </p:sp>
      <p:sp>
        <p:nvSpPr>
          <p:cNvPr id="78" name="文本框 77"/>
          <p:cNvSpPr txBox="1"/>
          <p:nvPr/>
        </p:nvSpPr>
        <p:spPr>
          <a:xfrm>
            <a:off x="2207022" y="4530525"/>
            <a:ext cx="6096000" cy="369332"/>
          </a:xfrm>
          <a:prstGeom prst="rect">
            <a:avLst/>
          </a:prstGeom>
          <a:noFill/>
        </p:spPr>
        <p:txBody>
          <a:bodyPr wrap="square">
            <a:spAutoFit/>
          </a:bodyPr>
          <a:lstStyle/>
          <a:p>
            <a:r>
              <a:rPr lang="zh-CN" altLang="en-US" dirty="0">
                <a:latin typeface="微软雅黑" panose="020B0503020204020204" charset="-122"/>
                <a:ea typeface="微软雅黑" panose="020B0503020204020204" charset="-122"/>
              </a:rPr>
              <a:t>晚清女性与近代中国（第二版） </a:t>
            </a:r>
            <a:endParaRPr lang="zh-CN" altLang="en-US" dirty="0">
              <a:latin typeface="微软雅黑" panose="020B0503020204020204" charset="-122"/>
              <a:ea typeface="微软雅黑" panose="020B0503020204020204" charset="-122"/>
            </a:endParaRPr>
          </a:p>
        </p:txBody>
      </p:sp>
      <p:sp>
        <p:nvSpPr>
          <p:cNvPr id="80" name="文本框 79"/>
          <p:cNvSpPr txBox="1"/>
          <p:nvPr/>
        </p:nvSpPr>
        <p:spPr>
          <a:xfrm>
            <a:off x="2293033" y="5644988"/>
            <a:ext cx="6096000" cy="369332"/>
          </a:xfrm>
          <a:prstGeom prst="rect">
            <a:avLst/>
          </a:prstGeom>
          <a:noFill/>
        </p:spPr>
        <p:txBody>
          <a:bodyPr wrap="square">
            <a:spAutoFit/>
          </a:bodyPr>
          <a:lstStyle/>
          <a:p>
            <a:r>
              <a:rPr lang="zh-CN" altLang="en-US" dirty="0">
                <a:latin typeface="微软雅黑" panose="020B0503020204020204" charset="-122"/>
                <a:ea typeface="微软雅黑" panose="020B0503020204020204" charset="-122"/>
              </a:rPr>
              <a:t>敦煌的医疗与社会 </a:t>
            </a:r>
            <a:endParaRPr lang="zh-CN" altLang="en-US" dirty="0">
              <a:latin typeface="微软雅黑" panose="020B0503020204020204" charset="-122"/>
              <a:ea typeface="微软雅黑" panose="020B0503020204020204" charset="-122"/>
            </a:endParaRPr>
          </a:p>
        </p:txBody>
      </p:sp>
      <p:sp>
        <p:nvSpPr>
          <p:cNvPr id="10" name="矩形 9"/>
          <p:cNvSpPr/>
          <p:nvPr/>
        </p:nvSpPr>
        <p:spPr>
          <a:xfrm>
            <a:off x="0" y="6548120"/>
            <a:ext cx="12190095" cy="309880"/>
          </a:xfrm>
          <a:prstGeom prst="rect">
            <a:avLst/>
          </a:prstGeom>
          <a:gradFill>
            <a:gsLst>
              <a:gs pos="81000">
                <a:srgbClr val="E26A46">
                  <a:alpha val="100000"/>
                </a:srgbClr>
              </a:gs>
              <a:gs pos="57000">
                <a:srgbClr val="C6341D"/>
              </a:gs>
              <a:gs pos="0">
                <a:srgbClr val="BE0A08"/>
              </a:gs>
              <a:gs pos="100000">
                <a:srgbClr val="F4D6A2">
                  <a:alpha val="100000"/>
                </a:srgbClr>
              </a:gs>
            </a:gsLst>
            <a:lin ang="0" scaled="1"/>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nvGrpSpPr>
          <p:cNvPr id="12" name="组合 11"/>
          <p:cNvGrpSpPr/>
          <p:nvPr/>
        </p:nvGrpSpPr>
        <p:grpSpPr>
          <a:xfrm>
            <a:off x="0" y="0"/>
            <a:ext cx="12289155" cy="1029335"/>
            <a:chOff x="0" y="-1615"/>
            <a:chExt cx="19353" cy="1621"/>
          </a:xfrm>
        </p:grpSpPr>
        <p:pic>
          <p:nvPicPr>
            <p:cNvPr id="13" name="图片 12" descr="40李津-春意嫣然-09"/>
            <p:cNvPicPr>
              <a:picLocks noChangeAspect="1"/>
            </p:cNvPicPr>
            <p:nvPr/>
          </p:nvPicPr>
          <p:blipFill>
            <a:blip r:embed="rId98"/>
            <a:srcRect t="46118"/>
            <a:stretch>
              <a:fillRect/>
            </a:stretch>
          </p:blipFill>
          <p:spPr>
            <a:xfrm>
              <a:off x="14735" y="-1597"/>
              <a:ext cx="4461" cy="1603"/>
            </a:xfrm>
            <a:prstGeom prst="rect">
              <a:avLst/>
            </a:prstGeom>
          </p:spPr>
        </p:pic>
        <p:sp>
          <p:nvSpPr>
            <p:cNvPr id="14" name="矩形 13"/>
            <p:cNvSpPr/>
            <p:nvPr/>
          </p:nvSpPr>
          <p:spPr>
            <a:xfrm>
              <a:off x="0" y="-1615"/>
              <a:ext cx="19353" cy="1615"/>
            </a:xfrm>
            <a:prstGeom prst="rect">
              <a:avLst/>
            </a:prstGeom>
            <a:gradFill>
              <a:gsLst>
                <a:gs pos="81000">
                  <a:srgbClr val="E26A46">
                    <a:alpha val="100000"/>
                  </a:srgbClr>
                </a:gs>
                <a:gs pos="57000">
                  <a:srgbClr val="C6341D"/>
                </a:gs>
                <a:gs pos="0">
                  <a:srgbClr val="BE0A08"/>
                </a:gs>
                <a:gs pos="100000">
                  <a:srgbClr val="F4D6A2">
                    <a:alpha val="0"/>
                  </a:srgbClr>
                </a:gs>
              </a:gsLst>
              <a:lin ang="0" scaled="1"/>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pic>
        <p:nvPicPr>
          <p:cNvPr id="15" name="图片 14" descr="白色学院黑体横版"/>
          <p:cNvPicPr>
            <a:picLocks noChangeAspect="1"/>
          </p:cNvPicPr>
          <p:nvPr/>
        </p:nvPicPr>
        <p:blipFill>
          <a:blip r:embed="rId99"/>
          <a:stretch>
            <a:fillRect/>
          </a:stretch>
        </p:blipFill>
        <p:spPr>
          <a:xfrm>
            <a:off x="9490710" y="245518"/>
            <a:ext cx="2322830" cy="518160"/>
          </a:xfrm>
          <a:prstGeom prst="rect">
            <a:avLst/>
          </a:prstGeom>
        </p:spPr>
      </p:pic>
      <p:sp>
        <p:nvSpPr>
          <p:cNvPr id="16" name="PA-文本框 10"/>
          <p:cNvSpPr txBox="1">
            <a:spLocks noChangeArrowheads="1"/>
          </p:cNvSpPr>
          <p:nvPr>
            <p:custDataLst>
              <p:tags r:id="rId100"/>
            </p:custDataLst>
          </p:nvPr>
        </p:nvSpPr>
        <p:spPr bwMode="auto">
          <a:xfrm>
            <a:off x="360000" y="252000"/>
            <a:ext cx="75029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800" b="1" dirty="0">
                <a:solidFill>
                  <a:srgbClr val="FFFAC2"/>
                </a:solidFill>
                <a:latin typeface="微软雅黑" panose="020B0503020204020204" charset="-122"/>
                <a:ea typeface="微软雅黑" panose="020B0503020204020204" charset="-122"/>
              </a:rPr>
              <a:t>省部级科研项目</a:t>
            </a:r>
            <a:endParaRPr lang="zh-CN" altLang="en-US" sz="2800" b="1" dirty="0">
              <a:solidFill>
                <a:srgbClr val="FFFAC2"/>
              </a:solidFill>
              <a:latin typeface="微软雅黑" panose="020B0503020204020204" charset="-122"/>
              <a:ea typeface="微软雅黑" panose="020B0503020204020204" charset="-122"/>
            </a:endParaRPr>
          </a:p>
        </p:txBody>
      </p:sp>
      <p:grpSp>
        <p:nvGrpSpPr>
          <p:cNvPr id="2" name="PA-组合 62"/>
          <p:cNvGrpSpPr/>
          <p:nvPr>
            <p:custDataLst>
              <p:tags r:id="rId101"/>
            </p:custDataLst>
          </p:nvPr>
        </p:nvGrpSpPr>
        <p:grpSpPr>
          <a:xfrm>
            <a:off x="596322" y="1615109"/>
            <a:ext cx="6272963" cy="782904"/>
            <a:chOff x="654894" y="2050313"/>
            <a:chExt cx="7136556" cy="664312"/>
          </a:xfrm>
        </p:grpSpPr>
        <p:sp>
          <p:nvSpPr>
            <p:cNvPr id="4" name="PA-圆角矩形 63"/>
            <p:cNvSpPr/>
            <p:nvPr>
              <p:custDataLst>
                <p:tags r:id="rId102"/>
              </p:custDataLst>
            </p:nvPr>
          </p:nvSpPr>
          <p:spPr>
            <a:xfrm>
              <a:off x="654894" y="2050313"/>
              <a:ext cx="7136556" cy="664312"/>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PA-圆角矩形 64"/>
            <p:cNvSpPr/>
            <p:nvPr>
              <p:custDataLst>
                <p:tags r:id="rId103"/>
              </p:custDataLst>
            </p:nvPr>
          </p:nvSpPr>
          <p:spPr>
            <a:xfrm>
              <a:off x="752129" y="2151612"/>
              <a:ext cx="1229071" cy="461715"/>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i="0" u="none" strike="noStrike" dirty="0">
                  <a:solidFill>
                    <a:srgbClr val="000000"/>
                  </a:solidFill>
                  <a:effectLst/>
                  <a:latin typeface="微软雅黑" panose="020B0503020204020204" charset="-122"/>
                  <a:ea typeface="微软雅黑" panose="020B0503020204020204" charset="-122"/>
                </a:rPr>
                <a:t> </a:t>
              </a:r>
              <a:endParaRPr lang="en-US" altLang="zh-CN" sz="1600" i="0" u="none" strike="noStrike" dirty="0">
                <a:solidFill>
                  <a:srgbClr val="000000"/>
                </a:solidFill>
                <a:effectLst/>
                <a:latin typeface="微软雅黑" panose="020B0503020204020204" charset="-122"/>
                <a:ea typeface="微软雅黑" panose="020B0503020204020204" charset="-122"/>
              </a:endParaRPr>
            </a:p>
          </p:txBody>
        </p:sp>
        <p:sp>
          <p:nvSpPr>
            <p:cNvPr id="6" name="PA-圆角矩形 65"/>
            <p:cNvSpPr/>
            <p:nvPr>
              <p:custDataLst>
                <p:tags r:id="rId104"/>
              </p:custDataLst>
            </p:nvPr>
          </p:nvSpPr>
          <p:spPr>
            <a:xfrm>
              <a:off x="2257079" y="2151612"/>
              <a:ext cx="5372446" cy="461715"/>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i="0" u="none" strike="noStrike" kern="1200" dirty="0">
                <a:solidFill>
                  <a:srgbClr val="000000"/>
                </a:solidFill>
                <a:effectLst/>
                <a:latin typeface="微软雅黑" panose="020B0503020204020204" charset="-122"/>
                <a:ea typeface="微软雅黑" panose="020B0503020204020204" charset="-122"/>
                <a:cs typeface="+mn-cs"/>
              </a:endParaRPr>
            </a:p>
          </p:txBody>
        </p:sp>
        <p:sp>
          <p:nvSpPr>
            <p:cNvPr id="8" name="PA-椭圆 66"/>
            <p:cNvSpPr/>
            <p:nvPr>
              <p:custDataLst>
                <p:tags r:id="rId105"/>
              </p:custDataLst>
            </p:nvPr>
          </p:nvSpPr>
          <p:spPr>
            <a:xfrm flipV="1">
              <a:off x="1853322" y="2355678"/>
              <a:ext cx="53583" cy="53583"/>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PA-椭圆 67"/>
            <p:cNvSpPr/>
            <p:nvPr>
              <p:custDataLst>
                <p:tags r:id="rId106"/>
              </p:custDataLst>
            </p:nvPr>
          </p:nvSpPr>
          <p:spPr>
            <a:xfrm flipV="1">
              <a:off x="2327667" y="2355678"/>
              <a:ext cx="53583" cy="53583"/>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3" name="PA-直接连接符 68"/>
            <p:cNvCxnSpPr>
              <a:stCxn id="8" idx="6"/>
              <a:endCxn id="22" idx="2"/>
            </p:cNvCxnSpPr>
            <p:nvPr>
              <p:custDataLst>
                <p:tags r:id="rId107"/>
              </p:custDataLst>
            </p:nvPr>
          </p:nvCxnSpPr>
          <p:spPr>
            <a:xfrm>
              <a:off x="1906905" y="2382469"/>
              <a:ext cx="420762"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33" name="矩形 32"/>
          <p:cNvSpPr/>
          <p:nvPr/>
        </p:nvSpPr>
        <p:spPr>
          <a:xfrm>
            <a:off x="823021" y="1777002"/>
            <a:ext cx="804401" cy="369332"/>
          </a:xfrm>
          <a:prstGeom prst="rect">
            <a:avLst/>
          </a:prstGeom>
        </p:spPr>
        <p:txBody>
          <a:bodyPr wrap="square">
            <a:spAutoFit/>
          </a:bodyPr>
          <a:lstStyle/>
          <a:p>
            <a:r>
              <a:rPr lang="zh-CN" altLang="en-US" dirty="0">
                <a:latin typeface="微软雅黑" panose="020B0503020204020204" charset="-122"/>
                <a:ea typeface="微软雅黑" panose="020B0503020204020204" charset="-122"/>
              </a:rPr>
              <a:t>谷  裕</a:t>
            </a:r>
            <a:endParaRPr lang="zh-CN" altLang="en-US" dirty="0">
              <a:latin typeface="微软雅黑" panose="020B0503020204020204" charset="-122"/>
              <a:ea typeface="微软雅黑" panose="020B0503020204020204" charset="-122"/>
            </a:endParaRPr>
          </a:p>
        </p:txBody>
      </p:sp>
      <p:sp>
        <p:nvSpPr>
          <p:cNvPr id="34" name="PA-文本框 61"/>
          <p:cNvSpPr txBox="1"/>
          <p:nvPr>
            <p:custDataLst>
              <p:tags r:id="rId108"/>
            </p:custDataLst>
          </p:nvPr>
        </p:nvSpPr>
        <p:spPr>
          <a:xfrm>
            <a:off x="517715" y="1086141"/>
            <a:ext cx="6005497" cy="400110"/>
          </a:xfrm>
          <a:prstGeom prst="rect">
            <a:avLst/>
          </a:prstGeom>
          <a:noFill/>
        </p:spPr>
        <p:txBody>
          <a:bodyPr wrap="square">
            <a:spAutoFit/>
          </a:bodyPr>
          <a:lstStyle/>
          <a:p>
            <a:r>
              <a:rPr lang="en-US" altLang="zh-CN" sz="2000" b="1" dirty="0">
                <a:solidFill>
                  <a:schemeClr val="tx1">
                    <a:lumMod val="85000"/>
                    <a:lumOff val="15000"/>
                  </a:schemeClr>
                </a:solidFill>
                <a:latin typeface="微软雅黑" panose="020B0503020204020204" charset="-122"/>
                <a:ea typeface="微软雅黑" panose="020B0503020204020204" charset="-122"/>
              </a:rPr>
              <a:t>2025</a:t>
            </a:r>
            <a:r>
              <a:rPr lang="zh-CN" altLang="en-US" sz="2000" b="1" dirty="0">
                <a:solidFill>
                  <a:schemeClr val="tx1">
                    <a:lumMod val="85000"/>
                    <a:lumOff val="15000"/>
                  </a:schemeClr>
                </a:solidFill>
                <a:latin typeface="微软雅黑" panose="020B0503020204020204" charset="-122"/>
                <a:ea typeface="微软雅黑" panose="020B0503020204020204" charset="-122"/>
              </a:rPr>
              <a:t>年国家社科基金</a:t>
            </a:r>
            <a:r>
              <a:rPr lang="zh-CN" altLang="en-US" sz="2000" b="1" dirty="0">
                <a:solidFill>
                  <a:srgbClr val="C0000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后期资助项目</a:t>
            </a:r>
            <a:endParaRPr lang="zh-CN" altLang="en-US" sz="2000" b="1" dirty="0">
              <a:solidFill>
                <a:srgbClr val="C0000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sp>
        <p:nvSpPr>
          <p:cNvPr id="36" name="文本框 35"/>
          <p:cNvSpPr txBox="1"/>
          <p:nvPr/>
        </p:nvSpPr>
        <p:spPr>
          <a:xfrm>
            <a:off x="2168103" y="1812825"/>
            <a:ext cx="6146800" cy="369332"/>
          </a:xfrm>
          <a:prstGeom prst="rect">
            <a:avLst/>
          </a:prstGeom>
          <a:noFill/>
        </p:spPr>
        <p:txBody>
          <a:bodyPr wrap="square">
            <a:spAutoFit/>
          </a:bodyPr>
          <a:lstStyle/>
          <a:p>
            <a:r>
              <a:rPr lang="zh-CN" altLang="en-US" dirty="0">
                <a:latin typeface="微软雅黑" panose="020B0503020204020204" charset="-122"/>
                <a:ea typeface="微软雅黑" panose="020B0503020204020204" charset="-122"/>
              </a:rPr>
              <a:t>人间大戏：歌德的</a:t>
            </a:r>
            <a:r>
              <a:rPr lang="en-US" altLang="zh-CN" dirty="0">
                <a:latin typeface="微软雅黑" panose="020B0503020204020204" charset="-122"/>
                <a:ea typeface="微软雅黑" panose="020B0503020204020204" charset="-122"/>
              </a:rPr>
              <a:t>《</a:t>
            </a:r>
            <a:r>
              <a:rPr lang="zh-CN" altLang="en-US" dirty="0">
                <a:latin typeface="微软雅黑" panose="020B0503020204020204" charset="-122"/>
                <a:ea typeface="微软雅黑" panose="020B0503020204020204" charset="-122"/>
              </a:rPr>
              <a:t>浮士德</a:t>
            </a:r>
            <a:r>
              <a:rPr lang="en-US" altLang="zh-CN" dirty="0">
                <a:latin typeface="微软雅黑" panose="020B0503020204020204" charset="-122"/>
                <a:ea typeface="微软雅黑" panose="020B0503020204020204" charset="-122"/>
              </a:rPr>
              <a:t>》</a:t>
            </a:r>
            <a:r>
              <a:rPr lang="zh-CN" altLang="en-US" dirty="0">
                <a:latin typeface="微软雅黑" panose="020B0503020204020204" charset="-122"/>
                <a:ea typeface="微软雅黑" panose="020B0503020204020204" charset="-122"/>
              </a:rPr>
              <a:t> </a:t>
            </a:r>
            <a:endParaRPr lang="zh-CN" altLang="en-US" dirty="0">
              <a:latin typeface="微软雅黑" panose="020B0503020204020204" charset="-122"/>
              <a:ea typeface="微软雅黑" panose="020B0503020204020204" charset="-122"/>
            </a:endParaRPr>
          </a:p>
        </p:txBody>
      </p:sp>
    </p:spTree>
    <p:custDataLst>
      <p:tags r:id="rId109"/>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圆角矩形 7"/>
          <p:cNvSpPr/>
          <p:nvPr>
            <p:custDataLst>
              <p:tags r:id="rId1"/>
            </p:custDataLst>
          </p:nvPr>
        </p:nvSpPr>
        <p:spPr>
          <a:xfrm rot="18790899">
            <a:off x="-2401549" y="5263933"/>
            <a:ext cx="5519652" cy="692005"/>
          </a:xfrm>
          <a:prstGeom prst="roundRect">
            <a:avLst>
              <a:gd name="adj" fmla="val 50000"/>
            </a:avLst>
          </a:prstGeom>
          <a:solidFill>
            <a:srgbClr val="C00000">
              <a:alpha val="1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2" name="PA-圆角矩形 171"/>
          <p:cNvSpPr/>
          <p:nvPr>
            <p:custDataLst>
              <p:tags r:id="rId2"/>
            </p:custDataLst>
          </p:nvPr>
        </p:nvSpPr>
        <p:spPr>
          <a:xfrm rot="18790899">
            <a:off x="-1651147" y="5372439"/>
            <a:ext cx="5519652" cy="692005"/>
          </a:xfrm>
          <a:prstGeom prst="roundRect">
            <a:avLst>
              <a:gd name="adj" fmla="val 50000"/>
            </a:avLst>
          </a:prstGeom>
          <a:solidFill>
            <a:srgbClr val="C00000">
              <a:alpha val="1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3" name="PA-圆角矩形 172"/>
          <p:cNvSpPr/>
          <p:nvPr>
            <p:custDataLst>
              <p:tags r:id="rId3"/>
            </p:custDataLst>
          </p:nvPr>
        </p:nvSpPr>
        <p:spPr>
          <a:xfrm rot="18790899">
            <a:off x="-1584994" y="6235406"/>
            <a:ext cx="5519652" cy="692005"/>
          </a:xfrm>
          <a:prstGeom prst="roundRect">
            <a:avLst>
              <a:gd name="adj" fmla="val 50000"/>
            </a:avLst>
          </a:prstGeom>
          <a:solidFill>
            <a:srgbClr val="C00000">
              <a:alpha val="1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PA-文本框 20"/>
          <p:cNvSpPr txBox="1"/>
          <p:nvPr>
            <p:custDataLst>
              <p:tags r:id="rId4"/>
            </p:custDataLst>
          </p:nvPr>
        </p:nvSpPr>
        <p:spPr>
          <a:xfrm>
            <a:off x="499029" y="1514725"/>
            <a:ext cx="4335354" cy="398780"/>
          </a:xfrm>
          <a:prstGeom prst="rect">
            <a:avLst/>
          </a:prstGeom>
          <a:noFill/>
        </p:spPr>
        <p:txBody>
          <a:bodyPr wrap="square">
            <a:spAutoFit/>
          </a:bodyPr>
          <a:lstStyle/>
          <a:p>
            <a:r>
              <a:rPr lang="en-US" altLang="zh-CN" sz="2000" b="1" dirty="0">
                <a:solidFill>
                  <a:schemeClr val="tx1">
                    <a:lumMod val="85000"/>
                    <a:lumOff val="15000"/>
                  </a:schemeClr>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2025</a:t>
            </a:r>
            <a:r>
              <a:rPr lang="zh-CN" altLang="en-US" sz="2000" b="1" dirty="0">
                <a:solidFill>
                  <a:schemeClr val="tx1">
                    <a:lumMod val="85000"/>
                    <a:lumOff val="15000"/>
                  </a:schemeClr>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国家民委项目</a:t>
            </a:r>
            <a:endParaRPr lang="zh-CN" altLang="en-US" sz="20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grpSp>
        <p:nvGrpSpPr>
          <p:cNvPr id="64" name="PA-组合 63"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5"/>
            </p:custDataLst>
          </p:nvPr>
        </p:nvGrpSpPr>
        <p:grpSpPr>
          <a:xfrm>
            <a:off x="8436601" y="2788422"/>
            <a:ext cx="3198666" cy="2917054"/>
            <a:chOff x="3589338" y="1117601"/>
            <a:chExt cx="5030788" cy="4587875"/>
          </a:xfrm>
        </p:grpSpPr>
        <p:sp>
          <p:nvSpPr>
            <p:cNvPr id="65" name="PA-ïṧliďê"/>
            <p:cNvSpPr/>
            <p:nvPr>
              <p:custDataLst>
                <p:tags r:id="rId6"/>
              </p:custDataLst>
            </p:nvPr>
          </p:nvSpPr>
          <p:spPr bwMode="auto">
            <a:xfrm>
              <a:off x="5748338" y="3479801"/>
              <a:ext cx="1665288" cy="1614488"/>
            </a:xfrm>
            <a:custGeom>
              <a:avLst/>
              <a:gdLst>
                <a:gd name="T0" fmla="*/ 91 w 98"/>
                <a:gd name="T1" fmla="*/ 40 h 95"/>
                <a:gd name="T2" fmla="*/ 75 w 98"/>
                <a:gd name="T3" fmla="*/ 13 h 95"/>
                <a:gd name="T4" fmla="*/ 75 w 98"/>
                <a:gd name="T5" fmla="*/ 0 h 95"/>
                <a:gd name="T6" fmla="*/ 22 w 98"/>
                <a:gd name="T7" fmla="*/ 1 h 95"/>
                <a:gd name="T8" fmla="*/ 22 w 98"/>
                <a:gd name="T9" fmla="*/ 13 h 95"/>
                <a:gd name="T10" fmla="*/ 6 w 98"/>
                <a:gd name="T11" fmla="*/ 40 h 95"/>
                <a:gd name="T12" fmla="*/ 25 w 98"/>
                <a:gd name="T13" fmla="*/ 65 h 95"/>
                <a:gd name="T14" fmla="*/ 30 w 98"/>
                <a:gd name="T15" fmla="*/ 77 h 95"/>
                <a:gd name="T16" fmla="*/ 48 w 98"/>
                <a:gd name="T17" fmla="*/ 95 h 95"/>
                <a:gd name="T18" fmla="*/ 63 w 98"/>
                <a:gd name="T19" fmla="*/ 77 h 95"/>
                <a:gd name="T20" fmla="*/ 67 w 98"/>
                <a:gd name="T21" fmla="*/ 69 h 95"/>
                <a:gd name="T22" fmla="*/ 91 w 98"/>
                <a:gd name="T23" fmla="*/ 4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95">
                  <a:moveTo>
                    <a:pt x="91" y="40"/>
                  </a:moveTo>
                  <a:cubicBezTo>
                    <a:pt x="80" y="33"/>
                    <a:pt x="75" y="14"/>
                    <a:pt x="75" y="13"/>
                  </a:cubicBezTo>
                  <a:cubicBezTo>
                    <a:pt x="75" y="0"/>
                    <a:pt x="75" y="0"/>
                    <a:pt x="75" y="0"/>
                  </a:cubicBezTo>
                  <a:cubicBezTo>
                    <a:pt x="22" y="1"/>
                    <a:pt x="22" y="1"/>
                    <a:pt x="22" y="1"/>
                  </a:cubicBezTo>
                  <a:cubicBezTo>
                    <a:pt x="22" y="13"/>
                    <a:pt x="22" y="13"/>
                    <a:pt x="22" y="13"/>
                  </a:cubicBezTo>
                  <a:cubicBezTo>
                    <a:pt x="22" y="13"/>
                    <a:pt x="17" y="33"/>
                    <a:pt x="6" y="40"/>
                  </a:cubicBezTo>
                  <a:cubicBezTo>
                    <a:pt x="0" y="43"/>
                    <a:pt x="12" y="55"/>
                    <a:pt x="25" y="65"/>
                  </a:cubicBezTo>
                  <a:cubicBezTo>
                    <a:pt x="30" y="77"/>
                    <a:pt x="30" y="77"/>
                    <a:pt x="30" y="77"/>
                  </a:cubicBezTo>
                  <a:cubicBezTo>
                    <a:pt x="48" y="95"/>
                    <a:pt x="48" y="95"/>
                    <a:pt x="48" y="95"/>
                  </a:cubicBezTo>
                  <a:cubicBezTo>
                    <a:pt x="63" y="77"/>
                    <a:pt x="63" y="77"/>
                    <a:pt x="63" y="77"/>
                  </a:cubicBezTo>
                  <a:cubicBezTo>
                    <a:pt x="67" y="69"/>
                    <a:pt x="67" y="69"/>
                    <a:pt x="67" y="69"/>
                  </a:cubicBezTo>
                  <a:cubicBezTo>
                    <a:pt x="82" y="58"/>
                    <a:pt x="98" y="44"/>
                    <a:pt x="91" y="40"/>
                  </a:cubicBezTo>
                </a:path>
              </a:pathLst>
            </a:custGeom>
            <a:solidFill>
              <a:srgbClr val="FFD7A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6" name="PA-ïşḷiḋé"/>
            <p:cNvSpPr/>
            <p:nvPr>
              <p:custDataLst>
                <p:tags r:id="rId7"/>
              </p:custDataLst>
            </p:nvPr>
          </p:nvSpPr>
          <p:spPr bwMode="auto">
            <a:xfrm>
              <a:off x="5680075" y="2409826"/>
              <a:ext cx="220663" cy="798513"/>
            </a:xfrm>
            <a:custGeom>
              <a:avLst/>
              <a:gdLst>
                <a:gd name="T0" fmla="*/ 13 w 13"/>
                <a:gd name="T1" fmla="*/ 40 h 47"/>
                <a:gd name="T2" fmla="*/ 3 w 13"/>
                <a:gd name="T3" fmla="*/ 31 h 47"/>
                <a:gd name="T4" fmla="*/ 6 w 13"/>
                <a:gd name="T5" fmla="*/ 1 h 47"/>
                <a:gd name="T6" fmla="*/ 11 w 13"/>
                <a:gd name="T7" fmla="*/ 3 h 47"/>
                <a:gd name="T8" fmla="*/ 13 w 13"/>
                <a:gd name="T9" fmla="*/ 40 h 47"/>
              </a:gdLst>
              <a:ahLst/>
              <a:cxnLst>
                <a:cxn ang="0">
                  <a:pos x="T0" y="T1"/>
                </a:cxn>
                <a:cxn ang="0">
                  <a:pos x="T2" y="T3"/>
                </a:cxn>
                <a:cxn ang="0">
                  <a:pos x="T4" y="T5"/>
                </a:cxn>
                <a:cxn ang="0">
                  <a:pos x="T6" y="T7"/>
                </a:cxn>
                <a:cxn ang="0">
                  <a:pos x="T8" y="T9"/>
                </a:cxn>
              </a:cxnLst>
              <a:rect l="0" t="0" r="r" b="b"/>
              <a:pathLst>
                <a:path w="13" h="47">
                  <a:moveTo>
                    <a:pt x="13" y="40"/>
                  </a:moveTo>
                  <a:cubicBezTo>
                    <a:pt x="13" y="40"/>
                    <a:pt x="7" y="47"/>
                    <a:pt x="3" y="31"/>
                  </a:cubicBezTo>
                  <a:cubicBezTo>
                    <a:pt x="0" y="13"/>
                    <a:pt x="0" y="3"/>
                    <a:pt x="6" y="1"/>
                  </a:cubicBezTo>
                  <a:cubicBezTo>
                    <a:pt x="10" y="0"/>
                    <a:pt x="11" y="3"/>
                    <a:pt x="11" y="3"/>
                  </a:cubicBezTo>
                  <a:lnTo>
                    <a:pt x="13" y="40"/>
                  </a:lnTo>
                  <a:close/>
                </a:path>
              </a:pathLst>
            </a:custGeom>
            <a:solidFill>
              <a:srgbClr val="FFD7A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7" name="PA-iśļiḓê"/>
            <p:cNvSpPr/>
            <p:nvPr>
              <p:custDataLst>
                <p:tags r:id="rId8"/>
              </p:custDataLst>
            </p:nvPr>
          </p:nvSpPr>
          <p:spPr bwMode="auto">
            <a:xfrm>
              <a:off x="6138863" y="3497263"/>
              <a:ext cx="884238" cy="661988"/>
            </a:xfrm>
            <a:custGeom>
              <a:avLst/>
              <a:gdLst>
                <a:gd name="T0" fmla="*/ 0 w 52"/>
                <a:gd name="T1" fmla="*/ 1 h 39"/>
                <a:gd name="T2" fmla="*/ 0 w 52"/>
                <a:gd name="T3" fmla="*/ 14 h 39"/>
                <a:gd name="T4" fmla="*/ 5 w 52"/>
                <a:gd name="T5" fmla="*/ 26 h 39"/>
                <a:gd name="T6" fmla="*/ 16 w 52"/>
                <a:gd name="T7" fmla="*/ 34 h 39"/>
                <a:gd name="T8" fmla="*/ 35 w 52"/>
                <a:gd name="T9" fmla="*/ 35 h 39"/>
                <a:gd name="T10" fmla="*/ 46 w 52"/>
                <a:gd name="T11" fmla="*/ 26 h 39"/>
                <a:gd name="T12" fmla="*/ 52 w 52"/>
                <a:gd name="T13" fmla="*/ 14 h 39"/>
                <a:gd name="T14" fmla="*/ 52 w 52"/>
                <a:gd name="T15" fmla="*/ 0 h 39"/>
                <a:gd name="T16" fmla="*/ 0 w 52"/>
                <a:gd name="T17"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39">
                  <a:moveTo>
                    <a:pt x="0" y="1"/>
                  </a:moveTo>
                  <a:cubicBezTo>
                    <a:pt x="0" y="14"/>
                    <a:pt x="0" y="14"/>
                    <a:pt x="0" y="14"/>
                  </a:cubicBezTo>
                  <a:cubicBezTo>
                    <a:pt x="0" y="18"/>
                    <a:pt x="2" y="23"/>
                    <a:pt x="5" y="26"/>
                  </a:cubicBezTo>
                  <a:cubicBezTo>
                    <a:pt x="16" y="34"/>
                    <a:pt x="16" y="34"/>
                    <a:pt x="16" y="34"/>
                  </a:cubicBezTo>
                  <a:cubicBezTo>
                    <a:pt x="22" y="39"/>
                    <a:pt x="30" y="39"/>
                    <a:pt x="35" y="35"/>
                  </a:cubicBezTo>
                  <a:cubicBezTo>
                    <a:pt x="46" y="26"/>
                    <a:pt x="46" y="26"/>
                    <a:pt x="46" y="26"/>
                  </a:cubicBezTo>
                  <a:cubicBezTo>
                    <a:pt x="50" y="23"/>
                    <a:pt x="52" y="18"/>
                    <a:pt x="52" y="14"/>
                  </a:cubicBezTo>
                  <a:cubicBezTo>
                    <a:pt x="52" y="0"/>
                    <a:pt x="52" y="0"/>
                    <a:pt x="52" y="0"/>
                  </a:cubicBezTo>
                  <a:lnTo>
                    <a:pt x="0" y="1"/>
                  </a:lnTo>
                  <a:close/>
                </a:path>
              </a:pathLst>
            </a:custGeom>
            <a:solidFill>
              <a:srgbClr val="FFD7A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8" name="PA-íṡľíďè"/>
            <p:cNvSpPr/>
            <p:nvPr>
              <p:custDataLst>
                <p:tags r:id="rId9"/>
              </p:custDataLst>
            </p:nvPr>
          </p:nvSpPr>
          <p:spPr bwMode="auto">
            <a:xfrm>
              <a:off x="6138863" y="3497263"/>
              <a:ext cx="884238" cy="390525"/>
            </a:xfrm>
            <a:custGeom>
              <a:avLst/>
              <a:gdLst>
                <a:gd name="T0" fmla="*/ 0 w 52"/>
                <a:gd name="T1" fmla="*/ 10 h 23"/>
                <a:gd name="T2" fmla="*/ 25 w 52"/>
                <a:gd name="T3" fmla="*/ 23 h 23"/>
                <a:gd name="T4" fmla="*/ 52 w 52"/>
                <a:gd name="T5" fmla="*/ 9 h 23"/>
                <a:gd name="T6" fmla="*/ 52 w 52"/>
                <a:gd name="T7" fmla="*/ 0 h 23"/>
                <a:gd name="T8" fmla="*/ 0 w 52"/>
                <a:gd name="T9" fmla="*/ 1 h 23"/>
                <a:gd name="T10" fmla="*/ 0 w 52"/>
                <a:gd name="T11" fmla="*/ 10 h 23"/>
              </a:gdLst>
              <a:ahLst/>
              <a:cxnLst>
                <a:cxn ang="0">
                  <a:pos x="T0" y="T1"/>
                </a:cxn>
                <a:cxn ang="0">
                  <a:pos x="T2" y="T3"/>
                </a:cxn>
                <a:cxn ang="0">
                  <a:pos x="T4" y="T5"/>
                </a:cxn>
                <a:cxn ang="0">
                  <a:pos x="T6" y="T7"/>
                </a:cxn>
                <a:cxn ang="0">
                  <a:pos x="T8" y="T9"/>
                </a:cxn>
                <a:cxn ang="0">
                  <a:pos x="T10" y="T11"/>
                </a:cxn>
              </a:cxnLst>
              <a:rect l="0" t="0" r="r" b="b"/>
              <a:pathLst>
                <a:path w="52" h="23">
                  <a:moveTo>
                    <a:pt x="0" y="10"/>
                  </a:moveTo>
                  <a:cubicBezTo>
                    <a:pt x="7" y="18"/>
                    <a:pt x="15" y="23"/>
                    <a:pt x="25" y="23"/>
                  </a:cubicBezTo>
                  <a:cubicBezTo>
                    <a:pt x="36" y="23"/>
                    <a:pt x="45" y="18"/>
                    <a:pt x="52" y="9"/>
                  </a:cubicBezTo>
                  <a:cubicBezTo>
                    <a:pt x="52" y="0"/>
                    <a:pt x="52" y="0"/>
                    <a:pt x="52" y="0"/>
                  </a:cubicBezTo>
                  <a:cubicBezTo>
                    <a:pt x="0" y="1"/>
                    <a:pt x="0" y="1"/>
                    <a:pt x="0" y="1"/>
                  </a:cubicBezTo>
                  <a:lnTo>
                    <a:pt x="0" y="10"/>
                  </a:lnTo>
                  <a:close/>
                </a:path>
              </a:pathLst>
            </a:custGeom>
            <a:solidFill>
              <a:srgbClr val="F5CDA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9" name="PA-íṣḻîďe"/>
            <p:cNvSpPr/>
            <p:nvPr>
              <p:custDataLst>
                <p:tags r:id="rId10"/>
              </p:custDataLst>
            </p:nvPr>
          </p:nvSpPr>
          <p:spPr bwMode="auto">
            <a:xfrm>
              <a:off x="5849938" y="1560513"/>
              <a:ext cx="1444625" cy="2208213"/>
            </a:xfrm>
            <a:custGeom>
              <a:avLst/>
              <a:gdLst>
                <a:gd name="T0" fmla="*/ 42 w 85"/>
                <a:gd name="T1" fmla="*/ 130 h 130"/>
                <a:gd name="T2" fmla="*/ 85 w 85"/>
                <a:gd name="T3" fmla="*/ 64 h 130"/>
                <a:gd name="T4" fmla="*/ 42 w 85"/>
                <a:gd name="T5" fmla="*/ 0 h 130"/>
                <a:gd name="T6" fmla="*/ 0 w 85"/>
                <a:gd name="T7" fmla="*/ 64 h 130"/>
                <a:gd name="T8" fmla="*/ 42 w 85"/>
                <a:gd name="T9" fmla="*/ 130 h 130"/>
              </a:gdLst>
              <a:ahLst/>
              <a:cxnLst>
                <a:cxn ang="0">
                  <a:pos x="T0" y="T1"/>
                </a:cxn>
                <a:cxn ang="0">
                  <a:pos x="T2" y="T3"/>
                </a:cxn>
                <a:cxn ang="0">
                  <a:pos x="T4" y="T5"/>
                </a:cxn>
                <a:cxn ang="0">
                  <a:pos x="T6" y="T7"/>
                </a:cxn>
                <a:cxn ang="0">
                  <a:pos x="T8" y="T9"/>
                </a:cxn>
              </a:cxnLst>
              <a:rect l="0" t="0" r="r" b="b"/>
              <a:pathLst>
                <a:path w="85" h="130">
                  <a:moveTo>
                    <a:pt x="42" y="130"/>
                  </a:moveTo>
                  <a:cubicBezTo>
                    <a:pt x="66" y="130"/>
                    <a:pt x="85" y="105"/>
                    <a:pt x="85" y="64"/>
                  </a:cubicBezTo>
                  <a:cubicBezTo>
                    <a:pt x="85" y="12"/>
                    <a:pt x="69" y="0"/>
                    <a:pt x="42" y="0"/>
                  </a:cubicBezTo>
                  <a:cubicBezTo>
                    <a:pt x="15" y="0"/>
                    <a:pt x="0" y="12"/>
                    <a:pt x="0" y="64"/>
                  </a:cubicBezTo>
                  <a:cubicBezTo>
                    <a:pt x="0" y="105"/>
                    <a:pt x="18" y="130"/>
                    <a:pt x="42" y="130"/>
                  </a:cubicBezTo>
                  <a:close/>
                </a:path>
              </a:pathLst>
            </a:custGeom>
            <a:solidFill>
              <a:srgbClr val="FED9A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0" name="PA-iṣliḑe"/>
            <p:cNvSpPr/>
            <p:nvPr>
              <p:custDataLst>
                <p:tags r:id="rId11"/>
              </p:custDataLst>
            </p:nvPr>
          </p:nvSpPr>
          <p:spPr bwMode="auto">
            <a:xfrm>
              <a:off x="7243763" y="2409826"/>
              <a:ext cx="220663" cy="798513"/>
            </a:xfrm>
            <a:custGeom>
              <a:avLst/>
              <a:gdLst>
                <a:gd name="T0" fmla="*/ 0 w 13"/>
                <a:gd name="T1" fmla="*/ 40 h 47"/>
                <a:gd name="T2" fmla="*/ 10 w 13"/>
                <a:gd name="T3" fmla="*/ 31 h 47"/>
                <a:gd name="T4" fmla="*/ 7 w 13"/>
                <a:gd name="T5" fmla="*/ 1 h 47"/>
                <a:gd name="T6" fmla="*/ 2 w 13"/>
                <a:gd name="T7" fmla="*/ 3 h 47"/>
                <a:gd name="T8" fmla="*/ 0 w 13"/>
                <a:gd name="T9" fmla="*/ 40 h 47"/>
              </a:gdLst>
              <a:ahLst/>
              <a:cxnLst>
                <a:cxn ang="0">
                  <a:pos x="T0" y="T1"/>
                </a:cxn>
                <a:cxn ang="0">
                  <a:pos x="T2" y="T3"/>
                </a:cxn>
                <a:cxn ang="0">
                  <a:pos x="T4" y="T5"/>
                </a:cxn>
                <a:cxn ang="0">
                  <a:pos x="T6" y="T7"/>
                </a:cxn>
                <a:cxn ang="0">
                  <a:pos x="T8" y="T9"/>
                </a:cxn>
              </a:cxnLst>
              <a:rect l="0" t="0" r="r" b="b"/>
              <a:pathLst>
                <a:path w="13" h="47">
                  <a:moveTo>
                    <a:pt x="0" y="40"/>
                  </a:moveTo>
                  <a:cubicBezTo>
                    <a:pt x="0" y="40"/>
                    <a:pt x="6" y="47"/>
                    <a:pt x="10" y="31"/>
                  </a:cubicBezTo>
                  <a:cubicBezTo>
                    <a:pt x="13" y="13"/>
                    <a:pt x="13" y="3"/>
                    <a:pt x="7" y="1"/>
                  </a:cubicBezTo>
                  <a:cubicBezTo>
                    <a:pt x="3" y="0"/>
                    <a:pt x="2" y="3"/>
                    <a:pt x="2" y="3"/>
                  </a:cubicBezTo>
                  <a:lnTo>
                    <a:pt x="0" y="40"/>
                  </a:lnTo>
                  <a:close/>
                </a:path>
              </a:pathLst>
            </a:custGeom>
            <a:solidFill>
              <a:srgbClr val="FFD7A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1" name="PA-îs1íḑe"/>
            <p:cNvSpPr/>
            <p:nvPr>
              <p:custDataLst>
                <p:tags r:id="rId12"/>
              </p:custDataLst>
            </p:nvPr>
          </p:nvSpPr>
          <p:spPr bwMode="auto">
            <a:xfrm>
              <a:off x="6580188" y="1560513"/>
              <a:ext cx="714375" cy="2208213"/>
            </a:xfrm>
            <a:custGeom>
              <a:avLst/>
              <a:gdLst>
                <a:gd name="T0" fmla="*/ 0 w 42"/>
                <a:gd name="T1" fmla="*/ 0 h 130"/>
                <a:gd name="T2" fmla="*/ 0 w 42"/>
                <a:gd name="T3" fmla="*/ 130 h 130"/>
                <a:gd name="T4" fmla="*/ 42 w 42"/>
                <a:gd name="T5" fmla="*/ 64 h 130"/>
                <a:gd name="T6" fmla="*/ 0 w 42"/>
                <a:gd name="T7" fmla="*/ 0 h 130"/>
              </a:gdLst>
              <a:ahLst/>
              <a:cxnLst>
                <a:cxn ang="0">
                  <a:pos x="T0" y="T1"/>
                </a:cxn>
                <a:cxn ang="0">
                  <a:pos x="T2" y="T3"/>
                </a:cxn>
                <a:cxn ang="0">
                  <a:pos x="T4" y="T5"/>
                </a:cxn>
                <a:cxn ang="0">
                  <a:pos x="T6" y="T7"/>
                </a:cxn>
              </a:cxnLst>
              <a:rect l="0" t="0" r="r" b="b"/>
              <a:pathLst>
                <a:path w="42" h="130">
                  <a:moveTo>
                    <a:pt x="0" y="0"/>
                  </a:moveTo>
                  <a:cubicBezTo>
                    <a:pt x="0" y="130"/>
                    <a:pt x="0" y="130"/>
                    <a:pt x="0" y="130"/>
                  </a:cubicBezTo>
                  <a:cubicBezTo>
                    <a:pt x="23" y="130"/>
                    <a:pt x="42" y="105"/>
                    <a:pt x="42" y="64"/>
                  </a:cubicBezTo>
                  <a:cubicBezTo>
                    <a:pt x="42" y="12"/>
                    <a:pt x="27" y="0"/>
                    <a:pt x="0" y="0"/>
                  </a:cubicBezTo>
                  <a:close/>
                </a:path>
              </a:pathLst>
            </a:custGeom>
            <a:solidFill>
              <a:srgbClr val="FFE1B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2" name="PA-ïśļide"/>
            <p:cNvSpPr/>
            <p:nvPr>
              <p:custDataLst>
                <p:tags r:id="rId13"/>
              </p:custDataLst>
            </p:nvPr>
          </p:nvSpPr>
          <p:spPr bwMode="auto">
            <a:xfrm>
              <a:off x="5764213" y="1492251"/>
              <a:ext cx="1631950" cy="1392238"/>
            </a:xfrm>
            <a:custGeom>
              <a:avLst/>
              <a:gdLst>
                <a:gd name="T0" fmla="*/ 96 w 96"/>
                <a:gd name="T1" fmla="*/ 33 h 82"/>
                <a:gd name="T2" fmla="*/ 96 w 96"/>
                <a:gd name="T3" fmla="*/ 47 h 82"/>
                <a:gd name="T4" fmla="*/ 95 w 96"/>
                <a:gd name="T5" fmla="*/ 49 h 82"/>
                <a:gd name="T6" fmla="*/ 94 w 96"/>
                <a:gd name="T7" fmla="*/ 55 h 82"/>
                <a:gd name="T8" fmla="*/ 89 w 96"/>
                <a:gd name="T9" fmla="*/ 81 h 82"/>
                <a:gd name="T10" fmla="*/ 89 w 96"/>
                <a:gd name="T11" fmla="*/ 81 h 82"/>
                <a:gd name="T12" fmla="*/ 89 w 96"/>
                <a:gd name="T13" fmla="*/ 81 h 82"/>
                <a:gd name="T14" fmla="*/ 89 w 96"/>
                <a:gd name="T15" fmla="*/ 82 h 82"/>
                <a:gd name="T16" fmla="*/ 88 w 96"/>
                <a:gd name="T17" fmla="*/ 76 h 82"/>
                <a:gd name="T18" fmla="*/ 88 w 96"/>
                <a:gd name="T19" fmla="*/ 76 h 82"/>
                <a:gd name="T20" fmla="*/ 88 w 96"/>
                <a:gd name="T21" fmla="*/ 76 h 82"/>
                <a:gd name="T22" fmla="*/ 86 w 96"/>
                <a:gd name="T23" fmla="*/ 58 h 82"/>
                <a:gd name="T24" fmla="*/ 85 w 96"/>
                <a:gd name="T25" fmla="*/ 49 h 82"/>
                <a:gd name="T26" fmla="*/ 65 w 96"/>
                <a:gd name="T27" fmla="*/ 25 h 82"/>
                <a:gd name="T28" fmla="*/ 48 w 96"/>
                <a:gd name="T29" fmla="*/ 29 h 82"/>
                <a:gd name="T30" fmla="*/ 48 w 96"/>
                <a:gd name="T31" fmla="*/ 29 h 82"/>
                <a:gd name="T32" fmla="*/ 30 w 96"/>
                <a:gd name="T33" fmla="*/ 25 h 82"/>
                <a:gd name="T34" fmla="*/ 10 w 96"/>
                <a:gd name="T35" fmla="*/ 49 h 82"/>
                <a:gd name="T36" fmla="*/ 9 w 96"/>
                <a:gd name="T37" fmla="*/ 58 h 82"/>
                <a:gd name="T38" fmla="*/ 7 w 96"/>
                <a:gd name="T39" fmla="*/ 78 h 82"/>
                <a:gd name="T40" fmla="*/ 7 w 96"/>
                <a:gd name="T41" fmla="*/ 78 h 82"/>
                <a:gd name="T42" fmla="*/ 7 w 96"/>
                <a:gd name="T43" fmla="*/ 78 h 82"/>
                <a:gd name="T44" fmla="*/ 7 w 96"/>
                <a:gd name="T45" fmla="*/ 82 h 82"/>
                <a:gd name="T46" fmla="*/ 5 w 96"/>
                <a:gd name="T47" fmla="*/ 73 h 82"/>
                <a:gd name="T48" fmla="*/ 5 w 96"/>
                <a:gd name="T49" fmla="*/ 73 h 82"/>
                <a:gd name="T50" fmla="*/ 2 w 96"/>
                <a:gd name="T51" fmla="*/ 55 h 82"/>
                <a:gd name="T52" fmla="*/ 0 w 96"/>
                <a:gd name="T53" fmla="*/ 49 h 82"/>
                <a:gd name="T54" fmla="*/ 0 w 96"/>
                <a:gd name="T55" fmla="*/ 48 h 82"/>
                <a:gd name="T56" fmla="*/ 0 w 96"/>
                <a:gd name="T57" fmla="*/ 33 h 82"/>
                <a:gd name="T58" fmla="*/ 1 w 96"/>
                <a:gd name="T59" fmla="*/ 30 h 82"/>
                <a:gd name="T60" fmla="*/ 12 w 96"/>
                <a:gd name="T61" fmla="*/ 11 h 82"/>
                <a:gd name="T62" fmla="*/ 31 w 96"/>
                <a:gd name="T63" fmla="*/ 3 h 82"/>
                <a:gd name="T64" fmla="*/ 65 w 96"/>
                <a:gd name="T65" fmla="*/ 3 h 82"/>
                <a:gd name="T66" fmla="*/ 84 w 96"/>
                <a:gd name="T67" fmla="*/ 11 h 82"/>
                <a:gd name="T68" fmla="*/ 95 w 96"/>
                <a:gd name="T69" fmla="*/ 30 h 82"/>
                <a:gd name="T70" fmla="*/ 96 w 96"/>
                <a:gd name="T71" fmla="*/ 33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6" h="82">
                  <a:moveTo>
                    <a:pt x="96" y="33"/>
                  </a:moveTo>
                  <a:cubicBezTo>
                    <a:pt x="96" y="47"/>
                    <a:pt x="96" y="47"/>
                    <a:pt x="96" y="47"/>
                  </a:cubicBezTo>
                  <a:cubicBezTo>
                    <a:pt x="95" y="49"/>
                    <a:pt x="95" y="49"/>
                    <a:pt x="95" y="49"/>
                  </a:cubicBezTo>
                  <a:cubicBezTo>
                    <a:pt x="94" y="55"/>
                    <a:pt x="94" y="55"/>
                    <a:pt x="94" y="55"/>
                  </a:cubicBezTo>
                  <a:cubicBezTo>
                    <a:pt x="89" y="81"/>
                    <a:pt x="89" y="81"/>
                    <a:pt x="89" y="81"/>
                  </a:cubicBezTo>
                  <a:cubicBezTo>
                    <a:pt x="89" y="81"/>
                    <a:pt x="89" y="81"/>
                    <a:pt x="89" y="81"/>
                  </a:cubicBezTo>
                  <a:cubicBezTo>
                    <a:pt x="89" y="81"/>
                    <a:pt x="89" y="81"/>
                    <a:pt x="89" y="81"/>
                  </a:cubicBezTo>
                  <a:cubicBezTo>
                    <a:pt x="89" y="82"/>
                    <a:pt x="89" y="82"/>
                    <a:pt x="89" y="82"/>
                  </a:cubicBezTo>
                  <a:cubicBezTo>
                    <a:pt x="89" y="82"/>
                    <a:pt x="88" y="80"/>
                    <a:pt x="88" y="76"/>
                  </a:cubicBezTo>
                  <a:cubicBezTo>
                    <a:pt x="88" y="76"/>
                    <a:pt x="88" y="76"/>
                    <a:pt x="88" y="76"/>
                  </a:cubicBezTo>
                  <a:cubicBezTo>
                    <a:pt x="88" y="76"/>
                    <a:pt x="88" y="76"/>
                    <a:pt x="88" y="76"/>
                  </a:cubicBezTo>
                  <a:cubicBezTo>
                    <a:pt x="87" y="71"/>
                    <a:pt x="87" y="64"/>
                    <a:pt x="86" y="58"/>
                  </a:cubicBezTo>
                  <a:cubicBezTo>
                    <a:pt x="86" y="55"/>
                    <a:pt x="86" y="52"/>
                    <a:pt x="85" y="49"/>
                  </a:cubicBezTo>
                  <a:cubicBezTo>
                    <a:pt x="82" y="27"/>
                    <a:pt x="74" y="25"/>
                    <a:pt x="65" y="25"/>
                  </a:cubicBezTo>
                  <a:cubicBezTo>
                    <a:pt x="60" y="25"/>
                    <a:pt x="48" y="29"/>
                    <a:pt x="48" y="29"/>
                  </a:cubicBezTo>
                  <a:cubicBezTo>
                    <a:pt x="48" y="29"/>
                    <a:pt x="48" y="29"/>
                    <a:pt x="48" y="29"/>
                  </a:cubicBezTo>
                  <a:cubicBezTo>
                    <a:pt x="48" y="29"/>
                    <a:pt x="35" y="25"/>
                    <a:pt x="30" y="25"/>
                  </a:cubicBezTo>
                  <a:cubicBezTo>
                    <a:pt x="21" y="25"/>
                    <a:pt x="13" y="27"/>
                    <a:pt x="10" y="49"/>
                  </a:cubicBezTo>
                  <a:cubicBezTo>
                    <a:pt x="10" y="52"/>
                    <a:pt x="9" y="55"/>
                    <a:pt x="9" y="58"/>
                  </a:cubicBezTo>
                  <a:cubicBezTo>
                    <a:pt x="9" y="65"/>
                    <a:pt x="8" y="73"/>
                    <a:pt x="7" y="78"/>
                  </a:cubicBezTo>
                  <a:cubicBezTo>
                    <a:pt x="7" y="78"/>
                    <a:pt x="7" y="78"/>
                    <a:pt x="7" y="78"/>
                  </a:cubicBezTo>
                  <a:cubicBezTo>
                    <a:pt x="7" y="78"/>
                    <a:pt x="7" y="78"/>
                    <a:pt x="7" y="78"/>
                  </a:cubicBezTo>
                  <a:cubicBezTo>
                    <a:pt x="7" y="81"/>
                    <a:pt x="7" y="82"/>
                    <a:pt x="7" y="82"/>
                  </a:cubicBezTo>
                  <a:cubicBezTo>
                    <a:pt x="5" y="73"/>
                    <a:pt x="5" y="73"/>
                    <a:pt x="5" y="73"/>
                  </a:cubicBezTo>
                  <a:cubicBezTo>
                    <a:pt x="5" y="73"/>
                    <a:pt x="5" y="73"/>
                    <a:pt x="5" y="73"/>
                  </a:cubicBezTo>
                  <a:cubicBezTo>
                    <a:pt x="2" y="55"/>
                    <a:pt x="2" y="55"/>
                    <a:pt x="2" y="55"/>
                  </a:cubicBezTo>
                  <a:cubicBezTo>
                    <a:pt x="0" y="49"/>
                    <a:pt x="0" y="49"/>
                    <a:pt x="0" y="49"/>
                  </a:cubicBezTo>
                  <a:cubicBezTo>
                    <a:pt x="0" y="48"/>
                    <a:pt x="0" y="48"/>
                    <a:pt x="0" y="48"/>
                  </a:cubicBezTo>
                  <a:cubicBezTo>
                    <a:pt x="0" y="33"/>
                    <a:pt x="0" y="33"/>
                    <a:pt x="0" y="33"/>
                  </a:cubicBezTo>
                  <a:cubicBezTo>
                    <a:pt x="0" y="32"/>
                    <a:pt x="1" y="31"/>
                    <a:pt x="1" y="30"/>
                  </a:cubicBezTo>
                  <a:cubicBezTo>
                    <a:pt x="3" y="23"/>
                    <a:pt x="7" y="14"/>
                    <a:pt x="12" y="11"/>
                  </a:cubicBezTo>
                  <a:cubicBezTo>
                    <a:pt x="18" y="8"/>
                    <a:pt x="25" y="5"/>
                    <a:pt x="31" y="3"/>
                  </a:cubicBezTo>
                  <a:cubicBezTo>
                    <a:pt x="42" y="0"/>
                    <a:pt x="53" y="0"/>
                    <a:pt x="65" y="3"/>
                  </a:cubicBezTo>
                  <a:cubicBezTo>
                    <a:pt x="71" y="5"/>
                    <a:pt x="77" y="7"/>
                    <a:pt x="84" y="11"/>
                  </a:cubicBezTo>
                  <a:cubicBezTo>
                    <a:pt x="89" y="14"/>
                    <a:pt x="92" y="23"/>
                    <a:pt x="95" y="30"/>
                  </a:cubicBezTo>
                  <a:cubicBezTo>
                    <a:pt x="95" y="31"/>
                    <a:pt x="95" y="32"/>
                    <a:pt x="96" y="33"/>
                  </a:cubicBezTo>
                  <a:close/>
                </a:path>
              </a:pathLst>
            </a:custGeom>
            <a:solidFill>
              <a:srgbClr val="584A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3" name="PA-íSļiḑé"/>
            <p:cNvSpPr/>
            <p:nvPr>
              <p:custDataLst>
                <p:tags r:id="rId14"/>
              </p:custDataLst>
            </p:nvPr>
          </p:nvSpPr>
          <p:spPr bwMode="auto">
            <a:xfrm>
              <a:off x="5118100" y="3819526"/>
              <a:ext cx="2906713" cy="1274763"/>
            </a:xfrm>
            <a:custGeom>
              <a:avLst/>
              <a:gdLst>
                <a:gd name="T0" fmla="*/ 171 w 171"/>
                <a:gd name="T1" fmla="*/ 75 h 75"/>
                <a:gd name="T2" fmla="*/ 160 w 171"/>
                <a:gd name="T3" fmla="*/ 33 h 75"/>
                <a:gd name="T4" fmla="*/ 153 w 171"/>
                <a:gd name="T5" fmla="*/ 24 h 75"/>
                <a:gd name="T6" fmla="*/ 114 w 171"/>
                <a:gd name="T7" fmla="*/ 0 h 75"/>
                <a:gd name="T8" fmla="*/ 85 w 171"/>
                <a:gd name="T9" fmla="*/ 33 h 75"/>
                <a:gd name="T10" fmla="*/ 56 w 171"/>
                <a:gd name="T11" fmla="*/ 0 h 75"/>
                <a:gd name="T12" fmla="*/ 17 w 171"/>
                <a:gd name="T13" fmla="*/ 24 h 75"/>
                <a:gd name="T14" fmla="*/ 11 w 171"/>
                <a:gd name="T15" fmla="*/ 33 h 75"/>
                <a:gd name="T16" fmla="*/ 0 w 171"/>
                <a:gd name="T17" fmla="*/ 75 h 75"/>
                <a:gd name="T18" fmla="*/ 85 w 171"/>
                <a:gd name="T19" fmla="*/ 75 h 75"/>
                <a:gd name="T20" fmla="*/ 85 w 171"/>
                <a:gd name="T21" fmla="*/ 75 h 75"/>
                <a:gd name="T22" fmla="*/ 171 w 171"/>
                <a:gd name="T23"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1" h="75">
                  <a:moveTo>
                    <a:pt x="171" y="75"/>
                  </a:moveTo>
                  <a:cubicBezTo>
                    <a:pt x="160" y="33"/>
                    <a:pt x="160" y="33"/>
                    <a:pt x="160" y="33"/>
                  </a:cubicBezTo>
                  <a:cubicBezTo>
                    <a:pt x="159" y="29"/>
                    <a:pt x="156" y="26"/>
                    <a:pt x="153" y="24"/>
                  </a:cubicBezTo>
                  <a:cubicBezTo>
                    <a:pt x="114" y="0"/>
                    <a:pt x="114" y="0"/>
                    <a:pt x="114" y="0"/>
                  </a:cubicBezTo>
                  <a:cubicBezTo>
                    <a:pt x="85" y="33"/>
                    <a:pt x="85" y="33"/>
                    <a:pt x="85" y="33"/>
                  </a:cubicBezTo>
                  <a:cubicBezTo>
                    <a:pt x="56" y="0"/>
                    <a:pt x="56" y="0"/>
                    <a:pt x="56" y="0"/>
                  </a:cubicBezTo>
                  <a:cubicBezTo>
                    <a:pt x="17" y="24"/>
                    <a:pt x="17" y="24"/>
                    <a:pt x="17" y="24"/>
                  </a:cubicBezTo>
                  <a:cubicBezTo>
                    <a:pt x="14" y="26"/>
                    <a:pt x="12" y="29"/>
                    <a:pt x="11" y="33"/>
                  </a:cubicBezTo>
                  <a:cubicBezTo>
                    <a:pt x="0" y="75"/>
                    <a:pt x="0" y="75"/>
                    <a:pt x="0" y="75"/>
                  </a:cubicBezTo>
                  <a:cubicBezTo>
                    <a:pt x="85" y="75"/>
                    <a:pt x="85" y="75"/>
                    <a:pt x="85" y="75"/>
                  </a:cubicBezTo>
                  <a:cubicBezTo>
                    <a:pt x="85" y="75"/>
                    <a:pt x="85" y="75"/>
                    <a:pt x="85" y="75"/>
                  </a:cubicBezTo>
                  <a:cubicBezTo>
                    <a:pt x="171" y="75"/>
                    <a:pt x="171" y="75"/>
                    <a:pt x="171" y="75"/>
                  </a:cubicBezTo>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4" name="PA-iṣḷïḑè"/>
            <p:cNvSpPr/>
            <p:nvPr>
              <p:custDataLst>
                <p:tags r:id="rId15"/>
              </p:custDataLst>
            </p:nvPr>
          </p:nvSpPr>
          <p:spPr bwMode="auto">
            <a:xfrm>
              <a:off x="6002338" y="2579688"/>
              <a:ext cx="509588" cy="288925"/>
            </a:xfrm>
            <a:custGeom>
              <a:avLst/>
              <a:gdLst>
                <a:gd name="T0" fmla="*/ 30 w 30"/>
                <a:gd name="T1" fmla="*/ 6 h 17"/>
                <a:gd name="T2" fmla="*/ 29 w 30"/>
                <a:gd name="T3" fmla="*/ 3 h 17"/>
                <a:gd name="T4" fmla="*/ 23 w 30"/>
                <a:gd name="T5" fmla="*/ 0 h 17"/>
                <a:gd name="T6" fmla="*/ 7 w 30"/>
                <a:gd name="T7" fmla="*/ 0 h 17"/>
                <a:gd name="T8" fmla="*/ 0 w 30"/>
                <a:gd name="T9" fmla="*/ 8 h 17"/>
                <a:gd name="T10" fmla="*/ 0 w 30"/>
                <a:gd name="T11" fmla="*/ 10 h 17"/>
                <a:gd name="T12" fmla="*/ 7 w 30"/>
                <a:gd name="T13" fmla="*/ 17 h 17"/>
                <a:gd name="T14" fmla="*/ 23 w 30"/>
                <a:gd name="T15" fmla="*/ 17 h 17"/>
                <a:gd name="T16" fmla="*/ 30 w 30"/>
                <a:gd name="T17" fmla="*/ 10 h 17"/>
                <a:gd name="T18" fmla="*/ 30 w 30"/>
                <a:gd name="T19" fmla="*/ 8 h 17"/>
                <a:gd name="T20" fmla="*/ 30 w 30"/>
                <a:gd name="T21" fmla="*/ 6 h 17"/>
                <a:gd name="T22" fmla="*/ 27 w 30"/>
                <a:gd name="T23" fmla="*/ 10 h 17"/>
                <a:gd name="T24" fmla="*/ 23 w 30"/>
                <a:gd name="T25" fmla="*/ 14 h 17"/>
                <a:gd name="T26" fmla="*/ 7 w 30"/>
                <a:gd name="T27" fmla="*/ 14 h 17"/>
                <a:gd name="T28" fmla="*/ 3 w 30"/>
                <a:gd name="T29" fmla="*/ 10 h 17"/>
                <a:gd name="T30" fmla="*/ 3 w 30"/>
                <a:gd name="T31" fmla="*/ 8 h 17"/>
                <a:gd name="T32" fmla="*/ 7 w 30"/>
                <a:gd name="T33" fmla="*/ 3 h 17"/>
                <a:gd name="T34" fmla="*/ 23 w 30"/>
                <a:gd name="T35" fmla="*/ 3 h 17"/>
                <a:gd name="T36" fmla="*/ 27 w 30"/>
                <a:gd name="T37" fmla="*/ 8 h 17"/>
                <a:gd name="T38" fmla="*/ 27 w 30"/>
                <a:gd name="T39" fmla="*/ 1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 h="17">
                  <a:moveTo>
                    <a:pt x="30" y="6"/>
                  </a:moveTo>
                  <a:cubicBezTo>
                    <a:pt x="30" y="5"/>
                    <a:pt x="29" y="4"/>
                    <a:pt x="29" y="3"/>
                  </a:cubicBezTo>
                  <a:cubicBezTo>
                    <a:pt x="27" y="1"/>
                    <a:pt x="25" y="0"/>
                    <a:pt x="23" y="0"/>
                  </a:cubicBezTo>
                  <a:cubicBezTo>
                    <a:pt x="7" y="0"/>
                    <a:pt x="7" y="0"/>
                    <a:pt x="7" y="0"/>
                  </a:cubicBezTo>
                  <a:cubicBezTo>
                    <a:pt x="3" y="0"/>
                    <a:pt x="0" y="3"/>
                    <a:pt x="0" y="8"/>
                  </a:cubicBezTo>
                  <a:cubicBezTo>
                    <a:pt x="0" y="10"/>
                    <a:pt x="0" y="10"/>
                    <a:pt x="0" y="10"/>
                  </a:cubicBezTo>
                  <a:cubicBezTo>
                    <a:pt x="0" y="14"/>
                    <a:pt x="3" y="17"/>
                    <a:pt x="7" y="17"/>
                  </a:cubicBezTo>
                  <a:cubicBezTo>
                    <a:pt x="23" y="17"/>
                    <a:pt x="23" y="17"/>
                    <a:pt x="23" y="17"/>
                  </a:cubicBezTo>
                  <a:cubicBezTo>
                    <a:pt x="27" y="17"/>
                    <a:pt x="30" y="14"/>
                    <a:pt x="30" y="10"/>
                  </a:cubicBezTo>
                  <a:cubicBezTo>
                    <a:pt x="30" y="8"/>
                    <a:pt x="30" y="8"/>
                    <a:pt x="30" y="8"/>
                  </a:cubicBezTo>
                  <a:cubicBezTo>
                    <a:pt x="30" y="7"/>
                    <a:pt x="30" y="7"/>
                    <a:pt x="30" y="6"/>
                  </a:cubicBezTo>
                  <a:close/>
                  <a:moveTo>
                    <a:pt x="27" y="10"/>
                  </a:moveTo>
                  <a:cubicBezTo>
                    <a:pt x="27" y="12"/>
                    <a:pt x="25" y="14"/>
                    <a:pt x="23" y="14"/>
                  </a:cubicBezTo>
                  <a:cubicBezTo>
                    <a:pt x="7" y="14"/>
                    <a:pt x="7" y="14"/>
                    <a:pt x="7" y="14"/>
                  </a:cubicBezTo>
                  <a:cubicBezTo>
                    <a:pt x="5" y="14"/>
                    <a:pt x="3" y="12"/>
                    <a:pt x="3" y="10"/>
                  </a:cubicBezTo>
                  <a:cubicBezTo>
                    <a:pt x="3" y="8"/>
                    <a:pt x="3" y="8"/>
                    <a:pt x="3" y="8"/>
                  </a:cubicBezTo>
                  <a:cubicBezTo>
                    <a:pt x="3" y="5"/>
                    <a:pt x="5" y="3"/>
                    <a:pt x="7" y="3"/>
                  </a:cubicBezTo>
                  <a:cubicBezTo>
                    <a:pt x="23" y="3"/>
                    <a:pt x="23" y="3"/>
                    <a:pt x="23" y="3"/>
                  </a:cubicBezTo>
                  <a:cubicBezTo>
                    <a:pt x="25" y="3"/>
                    <a:pt x="27" y="5"/>
                    <a:pt x="27" y="8"/>
                  </a:cubicBezTo>
                  <a:lnTo>
                    <a:pt x="27" y="10"/>
                  </a:lnTo>
                  <a:close/>
                </a:path>
              </a:pathLst>
            </a:custGeom>
            <a:solidFill>
              <a:srgbClr val="39393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5" name="PA-ï$ḻïďé"/>
            <p:cNvSpPr/>
            <p:nvPr>
              <p:custDataLst>
                <p:tags r:id="rId16"/>
              </p:custDataLst>
            </p:nvPr>
          </p:nvSpPr>
          <p:spPr bwMode="auto">
            <a:xfrm>
              <a:off x="6630988" y="2579688"/>
              <a:ext cx="527050" cy="288925"/>
            </a:xfrm>
            <a:custGeom>
              <a:avLst/>
              <a:gdLst>
                <a:gd name="T0" fmla="*/ 23 w 31"/>
                <a:gd name="T1" fmla="*/ 0 h 17"/>
                <a:gd name="T2" fmla="*/ 8 w 31"/>
                <a:gd name="T3" fmla="*/ 0 h 17"/>
                <a:gd name="T4" fmla="*/ 2 w 31"/>
                <a:gd name="T5" fmla="*/ 3 h 17"/>
                <a:gd name="T6" fmla="*/ 1 w 31"/>
                <a:gd name="T7" fmla="*/ 6 h 17"/>
                <a:gd name="T8" fmla="*/ 0 w 31"/>
                <a:gd name="T9" fmla="*/ 8 h 17"/>
                <a:gd name="T10" fmla="*/ 0 w 31"/>
                <a:gd name="T11" fmla="*/ 10 h 17"/>
                <a:gd name="T12" fmla="*/ 8 w 31"/>
                <a:gd name="T13" fmla="*/ 17 h 17"/>
                <a:gd name="T14" fmla="*/ 23 w 31"/>
                <a:gd name="T15" fmla="*/ 17 h 17"/>
                <a:gd name="T16" fmla="*/ 31 w 31"/>
                <a:gd name="T17" fmla="*/ 10 h 17"/>
                <a:gd name="T18" fmla="*/ 31 w 31"/>
                <a:gd name="T19" fmla="*/ 8 h 17"/>
                <a:gd name="T20" fmla="*/ 23 w 31"/>
                <a:gd name="T21" fmla="*/ 0 h 17"/>
                <a:gd name="T22" fmla="*/ 28 w 31"/>
                <a:gd name="T23" fmla="*/ 10 h 17"/>
                <a:gd name="T24" fmla="*/ 23 w 31"/>
                <a:gd name="T25" fmla="*/ 14 h 17"/>
                <a:gd name="T26" fmla="*/ 8 w 31"/>
                <a:gd name="T27" fmla="*/ 14 h 17"/>
                <a:gd name="T28" fmla="*/ 3 w 31"/>
                <a:gd name="T29" fmla="*/ 10 h 17"/>
                <a:gd name="T30" fmla="*/ 3 w 31"/>
                <a:gd name="T31" fmla="*/ 8 h 17"/>
                <a:gd name="T32" fmla="*/ 8 w 31"/>
                <a:gd name="T33" fmla="*/ 3 h 17"/>
                <a:gd name="T34" fmla="*/ 23 w 31"/>
                <a:gd name="T35" fmla="*/ 3 h 17"/>
                <a:gd name="T36" fmla="*/ 28 w 31"/>
                <a:gd name="T37" fmla="*/ 8 h 17"/>
                <a:gd name="T38" fmla="*/ 28 w 31"/>
                <a:gd name="T39" fmla="*/ 1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 h="17">
                  <a:moveTo>
                    <a:pt x="23" y="0"/>
                  </a:moveTo>
                  <a:cubicBezTo>
                    <a:pt x="8" y="0"/>
                    <a:pt x="8" y="0"/>
                    <a:pt x="8" y="0"/>
                  </a:cubicBezTo>
                  <a:cubicBezTo>
                    <a:pt x="5" y="0"/>
                    <a:pt x="3" y="1"/>
                    <a:pt x="2" y="3"/>
                  </a:cubicBezTo>
                  <a:cubicBezTo>
                    <a:pt x="1" y="4"/>
                    <a:pt x="1" y="5"/>
                    <a:pt x="1" y="6"/>
                  </a:cubicBezTo>
                  <a:cubicBezTo>
                    <a:pt x="0" y="7"/>
                    <a:pt x="0" y="7"/>
                    <a:pt x="0" y="8"/>
                  </a:cubicBezTo>
                  <a:cubicBezTo>
                    <a:pt x="0" y="10"/>
                    <a:pt x="0" y="10"/>
                    <a:pt x="0" y="10"/>
                  </a:cubicBezTo>
                  <a:cubicBezTo>
                    <a:pt x="0" y="14"/>
                    <a:pt x="4" y="17"/>
                    <a:pt x="8" y="17"/>
                  </a:cubicBezTo>
                  <a:cubicBezTo>
                    <a:pt x="23" y="17"/>
                    <a:pt x="23" y="17"/>
                    <a:pt x="23" y="17"/>
                  </a:cubicBezTo>
                  <a:cubicBezTo>
                    <a:pt x="28" y="17"/>
                    <a:pt x="31" y="14"/>
                    <a:pt x="31" y="10"/>
                  </a:cubicBezTo>
                  <a:cubicBezTo>
                    <a:pt x="31" y="8"/>
                    <a:pt x="31" y="8"/>
                    <a:pt x="31" y="8"/>
                  </a:cubicBezTo>
                  <a:cubicBezTo>
                    <a:pt x="31" y="3"/>
                    <a:pt x="28" y="0"/>
                    <a:pt x="23" y="0"/>
                  </a:cubicBezTo>
                  <a:close/>
                  <a:moveTo>
                    <a:pt x="28" y="10"/>
                  </a:moveTo>
                  <a:cubicBezTo>
                    <a:pt x="28" y="12"/>
                    <a:pt x="26" y="14"/>
                    <a:pt x="23" y="14"/>
                  </a:cubicBezTo>
                  <a:cubicBezTo>
                    <a:pt x="8" y="14"/>
                    <a:pt x="8" y="14"/>
                    <a:pt x="8" y="14"/>
                  </a:cubicBezTo>
                  <a:cubicBezTo>
                    <a:pt x="6" y="14"/>
                    <a:pt x="3" y="12"/>
                    <a:pt x="3" y="10"/>
                  </a:cubicBezTo>
                  <a:cubicBezTo>
                    <a:pt x="3" y="8"/>
                    <a:pt x="3" y="8"/>
                    <a:pt x="3" y="8"/>
                  </a:cubicBezTo>
                  <a:cubicBezTo>
                    <a:pt x="3" y="5"/>
                    <a:pt x="6" y="3"/>
                    <a:pt x="8" y="3"/>
                  </a:cubicBezTo>
                  <a:cubicBezTo>
                    <a:pt x="23" y="3"/>
                    <a:pt x="23" y="3"/>
                    <a:pt x="23" y="3"/>
                  </a:cubicBezTo>
                  <a:cubicBezTo>
                    <a:pt x="26" y="3"/>
                    <a:pt x="28" y="5"/>
                    <a:pt x="28" y="8"/>
                  </a:cubicBezTo>
                  <a:lnTo>
                    <a:pt x="28" y="10"/>
                  </a:lnTo>
                  <a:close/>
                </a:path>
              </a:pathLst>
            </a:custGeom>
            <a:solidFill>
              <a:srgbClr val="39393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6" name="PA-íşḷíḑé"/>
            <p:cNvSpPr/>
            <p:nvPr>
              <p:custDataLst>
                <p:tags r:id="rId17"/>
              </p:custDataLst>
            </p:nvPr>
          </p:nvSpPr>
          <p:spPr bwMode="auto">
            <a:xfrm>
              <a:off x="6496050" y="2630488"/>
              <a:ext cx="169863" cy="50800"/>
            </a:xfrm>
            <a:prstGeom prst="rect">
              <a:avLst/>
            </a:prstGeom>
            <a:solidFill>
              <a:srgbClr val="39393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77" name="PA-ïşḻiḑé"/>
            <p:cNvSpPr/>
            <p:nvPr>
              <p:custDataLst>
                <p:tags r:id="rId18"/>
              </p:custDataLst>
            </p:nvPr>
          </p:nvSpPr>
          <p:spPr bwMode="auto">
            <a:xfrm>
              <a:off x="5170488" y="4940301"/>
              <a:ext cx="1919288" cy="765175"/>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78" name="PA-ï$ļîḍê"/>
            <p:cNvSpPr/>
            <p:nvPr>
              <p:custDataLst>
                <p:tags r:id="rId19"/>
              </p:custDataLst>
            </p:nvPr>
          </p:nvSpPr>
          <p:spPr bwMode="auto">
            <a:xfrm>
              <a:off x="5170488" y="4940301"/>
              <a:ext cx="1919288"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79" name="PA-íSḻîdê"/>
            <p:cNvSpPr/>
            <p:nvPr>
              <p:custDataLst>
                <p:tags r:id="rId20"/>
              </p:custDataLst>
            </p:nvPr>
          </p:nvSpPr>
          <p:spPr bwMode="auto">
            <a:xfrm>
              <a:off x="4864100" y="5264151"/>
              <a:ext cx="1189038" cy="355600"/>
            </a:xfrm>
            <a:custGeom>
              <a:avLst/>
              <a:gdLst>
                <a:gd name="T0" fmla="*/ 70 w 70"/>
                <a:gd name="T1" fmla="*/ 21 h 21"/>
                <a:gd name="T2" fmla="*/ 0 w 70"/>
                <a:gd name="T3" fmla="*/ 21 h 21"/>
                <a:gd name="T4" fmla="*/ 0 w 70"/>
                <a:gd name="T5" fmla="*/ 0 h 21"/>
                <a:gd name="T6" fmla="*/ 70 w 70"/>
                <a:gd name="T7" fmla="*/ 0 h 21"/>
                <a:gd name="T8" fmla="*/ 70 w 70"/>
                <a:gd name="T9" fmla="*/ 21 h 21"/>
              </a:gdLst>
              <a:ahLst/>
              <a:cxnLst>
                <a:cxn ang="0">
                  <a:pos x="T0" y="T1"/>
                </a:cxn>
                <a:cxn ang="0">
                  <a:pos x="T2" y="T3"/>
                </a:cxn>
                <a:cxn ang="0">
                  <a:pos x="T4" y="T5"/>
                </a:cxn>
                <a:cxn ang="0">
                  <a:pos x="T6" y="T7"/>
                </a:cxn>
                <a:cxn ang="0">
                  <a:pos x="T8" y="T9"/>
                </a:cxn>
              </a:cxnLst>
              <a:rect l="0" t="0" r="r" b="b"/>
              <a:pathLst>
                <a:path w="70" h="21">
                  <a:moveTo>
                    <a:pt x="70" y="21"/>
                  </a:moveTo>
                  <a:cubicBezTo>
                    <a:pt x="0" y="21"/>
                    <a:pt x="0" y="21"/>
                    <a:pt x="0" y="21"/>
                  </a:cubicBezTo>
                  <a:cubicBezTo>
                    <a:pt x="0" y="0"/>
                    <a:pt x="0" y="0"/>
                    <a:pt x="0" y="0"/>
                  </a:cubicBezTo>
                  <a:cubicBezTo>
                    <a:pt x="70" y="0"/>
                    <a:pt x="70" y="0"/>
                    <a:pt x="70" y="0"/>
                  </a:cubicBezTo>
                  <a:cubicBezTo>
                    <a:pt x="67" y="0"/>
                    <a:pt x="67" y="21"/>
                    <a:pt x="70" y="21"/>
                  </a:cubicBezTo>
                  <a:close/>
                </a:path>
              </a:pathLst>
            </a:custGeom>
            <a:solidFill>
              <a:srgbClr val="FFF0B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0" name="PA-íṧļïḍè"/>
            <p:cNvSpPr/>
            <p:nvPr>
              <p:custDataLst>
                <p:tags r:id="rId21"/>
              </p:custDataLst>
            </p:nvPr>
          </p:nvSpPr>
          <p:spPr bwMode="auto">
            <a:xfrm>
              <a:off x="4676775" y="5264151"/>
              <a:ext cx="374650" cy="355600"/>
            </a:xfrm>
            <a:prstGeom prst="ellipse">
              <a:avLst/>
            </a:prstGeom>
            <a:solidFill>
              <a:srgbClr val="FFF0B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1" name="PA-iSľïḓe"/>
            <p:cNvSpPr/>
            <p:nvPr>
              <p:custDataLst>
                <p:tags r:id="rId22"/>
              </p:custDataLst>
            </p:nvPr>
          </p:nvSpPr>
          <p:spPr bwMode="auto">
            <a:xfrm>
              <a:off x="3589338" y="5178426"/>
              <a:ext cx="544513" cy="527050"/>
            </a:xfrm>
            <a:prstGeom prst="ellipse">
              <a:avLst/>
            </a:prstGeom>
            <a:solidFill>
              <a:srgbClr val="A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2" name="PA-íšľiḋé"/>
            <p:cNvSpPr/>
            <p:nvPr>
              <p:custDataLst>
                <p:tags r:id="rId23"/>
              </p:custDataLst>
            </p:nvPr>
          </p:nvSpPr>
          <p:spPr bwMode="auto">
            <a:xfrm>
              <a:off x="3860800" y="5178426"/>
              <a:ext cx="2192338" cy="527050"/>
            </a:xfrm>
            <a:custGeom>
              <a:avLst/>
              <a:gdLst>
                <a:gd name="T0" fmla="*/ 129 w 129"/>
                <a:gd name="T1" fmla="*/ 0 h 31"/>
                <a:gd name="T2" fmla="*/ 0 w 129"/>
                <a:gd name="T3" fmla="*/ 0 h 31"/>
                <a:gd name="T4" fmla="*/ 0 w 129"/>
                <a:gd name="T5" fmla="*/ 31 h 31"/>
                <a:gd name="T6" fmla="*/ 129 w 129"/>
                <a:gd name="T7" fmla="*/ 31 h 31"/>
                <a:gd name="T8" fmla="*/ 129 w 129"/>
                <a:gd name="T9" fmla="*/ 26 h 31"/>
                <a:gd name="T10" fmla="*/ 59 w 129"/>
                <a:gd name="T11" fmla="*/ 26 h 31"/>
                <a:gd name="T12" fmla="*/ 48 w 129"/>
                <a:gd name="T13" fmla="*/ 15 h 31"/>
                <a:gd name="T14" fmla="*/ 59 w 129"/>
                <a:gd name="T15" fmla="*/ 5 h 31"/>
                <a:gd name="T16" fmla="*/ 129 w 129"/>
                <a:gd name="T17" fmla="*/ 5 h 31"/>
                <a:gd name="T18" fmla="*/ 129 w 129"/>
                <a:gd name="T1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 h="31">
                  <a:moveTo>
                    <a:pt x="129" y="0"/>
                  </a:moveTo>
                  <a:cubicBezTo>
                    <a:pt x="0" y="0"/>
                    <a:pt x="0" y="0"/>
                    <a:pt x="0" y="0"/>
                  </a:cubicBezTo>
                  <a:cubicBezTo>
                    <a:pt x="0" y="31"/>
                    <a:pt x="0" y="31"/>
                    <a:pt x="0" y="31"/>
                  </a:cubicBezTo>
                  <a:cubicBezTo>
                    <a:pt x="129" y="31"/>
                    <a:pt x="129" y="31"/>
                    <a:pt x="129" y="31"/>
                  </a:cubicBezTo>
                  <a:cubicBezTo>
                    <a:pt x="129" y="26"/>
                    <a:pt x="129" y="26"/>
                    <a:pt x="129" y="26"/>
                  </a:cubicBezTo>
                  <a:cubicBezTo>
                    <a:pt x="59" y="26"/>
                    <a:pt x="59" y="26"/>
                    <a:pt x="59" y="26"/>
                  </a:cubicBezTo>
                  <a:cubicBezTo>
                    <a:pt x="53" y="26"/>
                    <a:pt x="48" y="21"/>
                    <a:pt x="48" y="15"/>
                  </a:cubicBezTo>
                  <a:cubicBezTo>
                    <a:pt x="48" y="9"/>
                    <a:pt x="53" y="5"/>
                    <a:pt x="59" y="5"/>
                  </a:cubicBezTo>
                  <a:cubicBezTo>
                    <a:pt x="129" y="5"/>
                    <a:pt x="129" y="5"/>
                    <a:pt x="129" y="5"/>
                  </a:cubicBezTo>
                  <a:lnTo>
                    <a:pt x="129" y="0"/>
                  </a:lnTo>
                  <a:close/>
                </a:path>
              </a:pathLst>
            </a:custGeom>
            <a:solidFill>
              <a:srgbClr val="A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3" name="PA-îş1idè"/>
            <p:cNvSpPr/>
            <p:nvPr>
              <p:custDataLst>
                <p:tags r:id="rId24"/>
              </p:custDataLst>
            </p:nvPr>
          </p:nvSpPr>
          <p:spPr bwMode="auto">
            <a:xfrm>
              <a:off x="4014788" y="4805363"/>
              <a:ext cx="304800" cy="373063"/>
            </a:xfrm>
            <a:prstGeom prst="ellipse">
              <a:avLst/>
            </a:prstGeom>
            <a:solidFill>
              <a:srgbClr val="0064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5" name="PA-îsḻiḍê"/>
            <p:cNvSpPr/>
            <p:nvPr>
              <p:custDataLst>
                <p:tags r:id="rId25"/>
              </p:custDataLst>
            </p:nvPr>
          </p:nvSpPr>
          <p:spPr bwMode="auto">
            <a:xfrm>
              <a:off x="4167188" y="4856163"/>
              <a:ext cx="1716088" cy="271463"/>
            </a:xfrm>
            <a:custGeom>
              <a:avLst/>
              <a:gdLst>
                <a:gd name="T0" fmla="*/ 101 w 101"/>
                <a:gd name="T1" fmla="*/ 16 h 16"/>
                <a:gd name="T2" fmla="*/ 0 w 101"/>
                <a:gd name="T3" fmla="*/ 16 h 16"/>
                <a:gd name="T4" fmla="*/ 0 w 101"/>
                <a:gd name="T5" fmla="*/ 0 h 16"/>
                <a:gd name="T6" fmla="*/ 101 w 101"/>
                <a:gd name="T7" fmla="*/ 0 h 16"/>
                <a:gd name="T8" fmla="*/ 101 w 101"/>
                <a:gd name="T9" fmla="*/ 16 h 16"/>
              </a:gdLst>
              <a:ahLst/>
              <a:cxnLst>
                <a:cxn ang="0">
                  <a:pos x="T0" y="T1"/>
                </a:cxn>
                <a:cxn ang="0">
                  <a:pos x="T2" y="T3"/>
                </a:cxn>
                <a:cxn ang="0">
                  <a:pos x="T4" y="T5"/>
                </a:cxn>
                <a:cxn ang="0">
                  <a:pos x="T6" y="T7"/>
                </a:cxn>
                <a:cxn ang="0">
                  <a:pos x="T8" y="T9"/>
                </a:cxn>
              </a:cxnLst>
              <a:rect l="0" t="0" r="r" b="b"/>
              <a:pathLst>
                <a:path w="101" h="16">
                  <a:moveTo>
                    <a:pt x="101" y="16"/>
                  </a:moveTo>
                  <a:cubicBezTo>
                    <a:pt x="0" y="16"/>
                    <a:pt x="0" y="16"/>
                    <a:pt x="0" y="16"/>
                  </a:cubicBezTo>
                  <a:cubicBezTo>
                    <a:pt x="0" y="0"/>
                    <a:pt x="0" y="0"/>
                    <a:pt x="0" y="0"/>
                  </a:cubicBezTo>
                  <a:cubicBezTo>
                    <a:pt x="101" y="0"/>
                    <a:pt x="101" y="0"/>
                    <a:pt x="101" y="0"/>
                  </a:cubicBezTo>
                  <a:cubicBezTo>
                    <a:pt x="98" y="0"/>
                    <a:pt x="98" y="16"/>
                    <a:pt x="101" y="16"/>
                  </a:cubicBezTo>
                  <a:close/>
                </a:path>
              </a:pathLst>
            </a:custGeom>
            <a:solidFill>
              <a:srgbClr val="FFF0B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6" name="PA-îṧḻïďê"/>
            <p:cNvSpPr/>
            <p:nvPr>
              <p:custDataLst>
                <p:tags r:id="rId26"/>
              </p:custDataLst>
            </p:nvPr>
          </p:nvSpPr>
          <p:spPr bwMode="auto">
            <a:xfrm>
              <a:off x="4065588" y="4856163"/>
              <a:ext cx="185738" cy="271463"/>
            </a:xfrm>
            <a:prstGeom prst="ellipse">
              <a:avLst/>
            </a:prstGeom>
            <a:solidFill>
              <a:srgbClr val="FFF0B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7" name="PA-işľîďè"/>
            <p:cNvSpPr/>
            <p:nvPr>
              <p:custDataLst>
                <p:tags r:id="rId27"/>
              </p:custDataLst>
            </p:nvPr>
          </p:nvSpPr>
          <p:spPr bwMode="auto">
            <a:xfrm>
              <a:off x="4167188" y="5127626"/>
              <a:ext cx="1716088" cy="50800"/>
            </a:xfrm>
            <a:prstGeom prst="rect">
              <a:avLst/>
            </a:prstGeom>
            <a:solidFill>
              <a:srgbClr val="00647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88" name="PA-íşľíḍé"/>
            <p:cNvSpPr/>
            <p:nvPr>
              <p:custDataLst>
                <p:tags r:id="rId28"/>
              </p:custDataLst>
            </p:nvPr>
          </p:nvSpPr>
          <p:spPr bwMode="auto">
            <a:xfrm>
              <a:off x="4167188" y="4805363"/>
              <a:ext cx="1716088" cy="50800"/>
            </a:xfrm>
            <a:prstGeom prst="rect">
              <a:avLst/>
            </a:prstGeom>
            <a:solidFill>
              <a:srgbClr val="00647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89" name="PA-íśḷíďe"/>
            <p:cNvSpPr/>
            <p:nvPr>
              <p:custDataLst>
                <p:tags r:id="rId29"/>
              </p:custDataLst>
            </p:nvPr>
          </p:nvSpPr>
          <p:spPr bwMode="auto">
            <a:xfrm>
              <a:off x="4251325" y="4141788"/>
              <a:ext cx="1479550" cy="663575"/>
            </a:xfrm>
            <a:prstGeom prst="rect">
              <a:avLst/>
            </a:prstGeom>
            <a:solidFill>
              <a:srgbClr val="A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90" name="PA-ïśḷidè"/>
            <p:cNvSpPr/>
            <p:nvPr>
              <p:custDataLst>
                <p:tags r:id="rId30"/>
              </p:custDataLst>
            </p:nvPr>
          </p:nvSpPr>
          <p:spPr bwMode="auto">
            <a:xfrm>
              <a:off x="5611813" y="4141788"/>
              <a:ext cx="255588" cy="663575"/>
            </a:xfrm>
            <a:prstGeom prst="ellipse">
              <a:avLst/>
            </a:prstGeom>
            <a:solidFill>
              <a:srgbClr val="A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1" name="PA-ísļíḋe"/>
            <p:cNvSpPr/>
            <p:nvPr>
              <p:custDataLst>
                <p:tags r:id="rId31"/>
              </p:custDataLst>
            </p:nvPr>
          </p:nvSpPr>
          <p:spPr bwMode="auto">
            <a:xfrm>
              <a:off x="4251325" y="4176713"/>
              <a:ext cx="1479550" cy="593725"/>
            </a:xfrm>
            <a:prstGeom prst="rect">
              <a:avLst/>
            </a:prstGeom>
            <a:solidFill>
              <a:srgbClr val="FFF0B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92" name="PA-íṩḻîdè"/>
            <p:cNvSpPr/>
            <p:nvPr>
              <p:custDataLst>
                <p:tags r:id="rId32"/>
              </p:custDataLst>
            </p:nvPr>
          </p:nvSpPr>
          <p:spPr bwMode="auto">
            <a:xfrm>
              <a:off x="5662613" y="4176713"/>
              <a:ext cx="152400" cy="593725"/>
            </a:xfrm>
            <a:prstGeom prst="ellipse">
              <a:avLst/>
            </a:prstGeom>
            <a:solidFill>
              <a:srgbClr val="FFF0B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3" name="PA-is1îḓe"/>
            <p:cNvSpPr/>
            <p:nvPr>
              <p:custDataLst>
                <p:tags r:id="rId33"/>
              </p:custDataLst>
            </p:nvPr>
          </p:nvSpPr>
          <p:spPr bwMode="auto">
            <a:xfrm>
              <a:off x="4251325" y="4192588"/>
              <a:ext cx="1512888" cy="34925"/>
            </a:xfrm>
            <a:custGeom>
              <a:avLst/>
              <a:gdLst>
                <a:gd name="T0" fmla="*/ 0 w 89"/>
                <a:gd name="T1" fmla="*/ 1 h 2"/>
                <a:gd name="T2" fmla="*/ 14 w 89"/>
                <a:gd name="T3" fmla="*/ 1 h 2"/>
                <a:gd name="T4" fmla="*/ 28 w 89"/>
                <a:gd name="T5" fmla="*/ 1 h 2"/>
                <a:gd name="T6" fmla="*/ 44 w 89"/>
                <a:gd name="T7" fmla="*/ 0 h 2"/>
                <a:gd name="T8" fmla="*/ 61 w 89"/>
                <a:gd name="T9" fmla="*/ 1 h 2"/>
                <a:gd name="T10" fmla="*/ 75 w 89"/>
                <a:gd name="T11" fmla="*/ 1 h 2"/>
                <a:gd name="T12" fmla="*/ 89 w 89"/>
                <a:gd name="T13" fmla="*/ 1 h 2"/>
                <a:gd name="T14" fmla="*/ 75 w 89"/>
                <a:gd name="T15" fmla="*/ 2 h 2"/>
                <a:gd name="T16" fmla="*/ 61 w 89"/>
                <a:gd name="T17" fmla="*/ 2 h 2"/>
                <a:gd name="T18" fmla="*/ 44 w 89"/>
                <a:gd name="T19" fmla="*/ 2 h 2"/>
                <a:gd name="T20" fmla="*/ 28 w 89"/>
                <a:gd name="T21" fmla="*/ 2 h 2"/>
                <a:gd name="T22" fmla="*/ 14 w 89"/>
                <a:gd name="T23" fmla="*/ 2 h 2"/>
                <a:gd name="T24" fmla="*/ 0 w 89"/>
                <a:gd name="T25"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2">
                  <a:moveTo>
                    <a:pt x="0" y="1"/>
                  </a:moveTo>
                  <a:cubicBezTo>
                    <a:pt x="0" y="1"/>
                    <a:pt x="5" y="1"/>
                    <a:pt x="14" y="1"/>
                  </a:cubicBezTo>
                  <a:cubicBezTo>
                    <a:pt x="18" y="1"/>
                    <a:pt x="23" y="1"/>
                    <a:pt x="28" y="1"/>
                  </a:cubicBezTo>
                  <a:cubicBezTo>
                    <a:pt x="33" y="1"/>
                    <a:pt x="39" y="1"/>
                    <a:pt x="44" y="0"/>
                  </a:cubicBezTo>
                  <a:cubicBezTo>
                    <a:pt x="50" y="1"/>
                    <a:pt x="56" y="1"/>
                    <a:pt x="61" y="1"/>
                  </a:cubicBezTo>
                  <a:cubicBezTo>
                    <a:pt x="66" y="1"/>
                    <a:pt x="71" y="1"/>
                    <a:pt x="75" y="1"/>
                  </a:cubicBezTo>
                  <a:cubicBezTo>
                    <a:pt x="84" y="1"/>
                    <a:pt x="89" y="1"/>
                    <a:pt x="89" y="1"/>
                  </a:cubicBezTo>
                  <a:cubicBezTo>
                    <a:pt x="89" y="1"/>
                    <a:pt x="84" y="2"/>
                    <a:pt x="75" y="2"/>
                  </a:cubicBezTo>
                  <a:cubicBezTo>
                    <a:pt x="71" y="2"/>
                    <a:pt x="66" y="2"/>
                    <a:pt x="61" y="2"/>
                  </a:cubicBezTo>
                  <a:cubicBezTo>
                    <a:pt x="56" y="2"/>
                    <a:pt x="50" y="2"/>
                    <a:pt x="44" y="2"/>
                  </a:cubicBezTo>
                  <a:cubicBezTo>
                    <a:pt x="39" y="2"/>
                    <a:pt x="33" y="2"/>
                    <a:pt x="28" y="2"/>
                  </a:cubicBezTo>
                  <a:cubicBezTo>
                    <a:pt x="23" y="2"/>
                    <a:pt x="18" y="2"/>
                    <a:pt x="14" y="2"/>
                  </a:cubicBezTo>
                  <a:cubicBezTo>
                    <a:pt x="5" y="2"/>
                    <a:pt x="0" y="1"/>
                    <a:pt x="0" y="1"/>
                  </a:cubicBezTo>
                  <a:close/>
                </a:path>
              </a:pathLst>
            </a:custGeom>
            <a:solidFill>
              <a:srgbClr val="F0DCA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4" name="PA-ïṡḷíḓe"/>
            <p:cNvSpPr/>
            <p:nvPr>
              <p:custDataLst>
                <p:tags r:id="rId34"/>
              </p:custDataLst>
            </p:nvPr>
          </p:nvSpPr>
          <p:spPr bwMode="auto">
            <a:xfrm>
              <a:off x="4251325" y="4260851"/>
              <a:ext cx="1512888" cy="34925"/>
            </a:xfrm>
            <a:custGeom>
              <a:avLst/>
              <a:gdLst>
                <a:gd name="T0" fmla="*/ 0 w 89"/>
                <a:gd name="T1" fmla="*/ 1 h 2"/>
                <a:gd name="T2" fmla="*/ 14 w 89"/>
                <a:gd name="T3" fmla="*/ 1 h 2"/>
                <a:gd name="T4" fmla="*/ 28 w 89"/>
                <a:gd name="T5" fmla="*/ 0 h 2"/>
                <a:gd name="T6" fmla="*/ 44 w 89"/>
                <a:gd name="T7" fmla="*/ 0 h 2"/>
                <a:gd name="T8" fmla="*/ 61 w 89"/>
                <a:gd name="T9" fmla="*/ 0 h 2"/>
                <a:gd name="T10" fmla="*/ 75 w 89"/>
                <a:gd name="T11" fmla="*/ 1 h 2"/>
                <a:gd name="T12" fmla="*/ 89 w 89"/>
                <a:gd name="T13" fmla="*/ 1 h 2"/>
                <a:gd name="T14" fmla="*/ 75 w 89"/>
                <a:gd name="T15" fmla="*/ 2 h 2"/>
                <a:gd name="T16" fmla="*/ 61 w 89"/>
                <a:gd name="T17" fmla="*/ 2 h 2"/>
                <a:gd name="T18" fmla="*/ 44 w 89"/>
                <a:gd name="T19" fmla="*/ 2 h 2"/>
                <a:gd name="T20" fmla="*/ 28 w 89"/>
                <a:gd name="T21" fmla="*/ 2 h 2"/>
                <a:gd name="T22" fmla="*/ 14 w 89"/>
                <a:gd name="T23" fmla="*/ 2 h 2"/>
                <a:gd name="T24" fmla="*/ 0 w 89"/>
                <a:gd name="T25"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2">
                  <a:moveTo>
                    <a:pt x="0" y="1"/>
                  </a:moveTo>
                  <a:cubicBezTo>
                    <a:pt x="0" y="1"/>
                    <a:pt x="5" y="1"/>
                    <a:pt x="14" y="1"/>
                  </a:cubicBezTo>
                  <a:cubicBezTo>
                    <a:pt x="18" y="1"/>
                    <a:pt x="23" y="0"/>
                    <a:pt x="28" y="0"/>
                  </a:cubicBezTo>
                  <a:cubicBezTo>
                    <a:pt x="33" y="0"/>
                    <a:pt x="39" y="0"/>
                    <a:pt x="44" y="0"/>
                  </a:cubicBezTo>
                  <a:cubicBezTo>
                    <a:pt x="50" y="0"/>
                    <a:pt x="56" y="0"/>
                    <a:pt x="61" y="0"/>
                  </a:cubicBezTo>
                  <a:cubicBezTo>
                    <a:pt x="66" y="0"/>
                    <a:pt x="71" y="1"/>
                    <a:pt x="75" y="1"/>
                  </a:cubicBezTo>
                  <a:cubicBezTo>
                    <a:pt x="84" y="1"/>
                    <a:pt x="89" y="1"/>
                    <a:pt x="89" y="1"/>
                  </a:cubicBezTo>
                  <a:cubicBezTo>
                    <a:pt x="89" y="1"/>
                    <a:pt x="84" y="1"/>
                    <a:pt x="75" y="2"/>
                  </a:cubicBezTo>
                  <a:cubicBezTo>
                    <a:pt x="71" y="2"/>
                    <a:pt x="66" y="2"/>
                    <a:pt x="61" y="2"/>
                  </a:cubicBezTo>
                  <a:cubicBezTo>
                    <a:pt x="56" y="2"/>
                    <a:pt x="50" y="2"/>
                    <a:pt x="44" y="2"/>
                  </a:cubicBezTo>
                  <a:cubicBezTo>
                    <a:pt x="39" y="2"/>
                    <a:pt x="33" y="2"/>
                    <a:pt x="28" y="2"/>
                  </a:cubicBezTo>
                  <a:cubicBezTo>
                    <a:pt x="23" y="2"/>
                    <a:pt x="18" y="2"/>
                    <a:pt x="14" y="2"/>
                  </a:cubicBezTo>
                  <a:cubicBezTo>
                    <a:pt x="5" y="1"/>
                    <a:pt x="0" y="1"/>
                    <a:pt x="0" y="1"/>
                  </a:cubicBezTo>
                  <a:close/>
                </a:path>
              </a:pathLst>
            </a:custGeom>
            <a:solidFill>
              <a:srgbClr val="F0DCA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5" name="PA-iṡḻîdé"/>
            <p:cNvSpPr/>
            <p:nvPr>
              <p:custDataLst>
                <p:tags r:id="rId35"/>
              </p:custDataLst>
            </p:nvPr>
          </p:nvSpPr>
          <p:spPr bwMode="auto">
            <a:xfrm>
              <a:off x="4251325" y="4329113"/>
              <a:ext cx="1512888" cy="33338"/>
            </a:xfrm>
            <a:custGeom>
              <a:avLst/>
              <a:gdLst>
                <a:gd name="T0" fmla="*/ 0 w 89"/>
                <a:gd name="T1" fmla="*/ 1 h 2"/>
                <a:gd name="T2" fmla="*/ 14 w 89"/>
                <a:gd name="T3" fmla="*/ 0 h 2"/>
                <a:gd name="T4" fmla="*/ 28 w 89"/>
                <a:gd name="T5" fmla="*/ 0 h 2"/>
                <a:gd name="T6" fmla="*/ 44 w 89"/>
                <a:gd name="T7" fmla="*/ 0 h 2"/>
                <a:gd name="T8" fmla="*/ 61 w 89"/>
                <a:gd name="T9" fmla="*/ 0 h 2"/>
                <a:gd name="T10" fmla="*/ 75 w 89"/>
                <a:gd name="T11" fmla="*/ 0 h 2"/>
                <a:gd name="T12" fmla="*/ 89 w 89"/>
                <a:gd name="T13" fmla="*/ 1 h 2"/>
                <a:gd name="T14" fmla="*/ 75 w 89"/>
                <a:gd name="T15" fmla="*/ 1 h 2"/>
                <a:gd name="T16" fmla="*/ 61 w 89"/>
                <a:gd name="T17" fmla="*/ 2 h 2"/>
                <a:gd name="T18" fmla="*/ 44 w 89"/>
                <a:gd name="T19" fmla="*/ 2 h 2"/>
                <a:gd name="T20" fmla="*/ 28 w 89"/>
                <a:gd name="T21" fmla="*/ 2 h 2"/>
                <a:gd name="T22" fmla="*/ 14 w 89"/>
                <a:gd name="T23" fmla="*/ 1 h 2"/>
                <a:gd name="T24" fmla="*/ 0 w 89"/>
                <a:gd name="T25"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2">
                  <a:moveTo>
                    <a:pt x="0" y="1"/>
                  </a:moveTo>
                  <a:cubicBezTo>
                    <a:pt x="0" y="1"/>
                    <a:pt x="5" y="1"/>
                    <a:pt x="14" y="0"/>
                  </a:cubicBezTo>
                  <a:cubicBezTo>
                    <a:pt x="18" y="0"/>
                    <a:pt x="23" y="0"/>
                    <a:pt x="28" y="0"/>
                  </a:cubicBezTo>
                  <a:cubicBezTo>
                    <a:pt x="33" y="0"/>
                    <a:pt x="39" y="0"/>
                    <a:pt x="44" y="0"/>
                  </a:cubicBezTo>
                  <a:cubicBezTo>
                    <a:pt x="50" y="0"/>
                    <a:pt x="56" y="0"/>
                    <a:pt x="61" y="0"/>
                  </a:cubicBezTo>
                  <a:cubicBezTo>
                    <a:pt x="66" y="0"/>
                    <a:pt x="71" y="0"/>
                    <a:pt x="75" y="0"/>
                  </a:cubicBezTo>
                  <a:cubicBezTo>
                    <a:pt x="84" y="1"/>
                    <a:pt x="89" y="1"/>
                    <a:pt x="89" y="1"/>
                  </a:cubicBezTo>
                  <a:cubicBezTo>
                    <a:pt x="89" y="1"/>
                    <a:pt x="84" y="1"/>
                    <a:pt x="75" y="1"/>
                  </a:cubicBezTo>
                  <a:cubicBezTo>
                    <a:pt x="71" y="2"/>
                    <a:pt x="66" y="2"/>
                    <a:pt x="61" y="2"/>
                  </a:cubicBezTo>
                  <a:cubicBezTo>
                    <a:pt x="56" y="2"/>
                    <a:pt x="50" y="2"/>
                    <a:pt x="44" y="2"/>
                  </a:cubicBezTo>
                  <a:cubicBezTo>
                    <a:pt x="39" y="2"/>
                    <a:pt x="33" y="2"/>
                    <a:pt x="28" y="2"/>
                  </a:cubicBezTo>
                  <a:cubicBezTo>
                    <a:pt x="23" y="2"/>
                    <a:pt x="18" y="1"/>
                    <a:pt x="14" y="1"/>
                  </a:cubicBezTo>
                  <a:cubicBezTo>
                    <a:pt x="5" y="1"/>
                    <a:pt x="0" y="1"/>
                    <a:pt x="0" y="1"/>
                  </a:cubicBezTo>
                  <a:close/>
                </a:path>
              </a:pathLst>
            </a:custGeom>
            <a:solidFill>
              <a:srgbClr val="F0DCA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6" name="PA-işḷidê"/>
            <p:cNvSpPr/>
            <p:nvPr>
              <p:custDataLst>
                <p:tags r:id="rId36"/>
              </p:custDataLst>
            </p:nvPr>
          </p:nvSpPr>
          <p:spPr bwMode="auto">
            <a:xfrm>
              <a:off x="4251325" y="4397376"/>
              <a:ext cx="1512888" cy="33338"/>
            </a:xfrm>
            <a:custGeom>
              <a:avLst/>
              <a:gdLst>
                <a:gd name="T0" fmla="*/ 0 w 89"/>
                <a:gd name="T1" fmla="*/ 1 h 2"/>
                <a:gd name="T2" fmla="*/ 14 w 89"/>
                <a:gd name="T3" fmla="*/ 0 h 2"/>
                <a:gd name="T4" fmla="*/ 28 w 89"/>
                <a:gd name="T5" fmla="*/ 0 h 2"/>
                <a:gd name="T6" fmla="*/ 44 w 89"/>
                <a:gd name="T7" fmla="*/ 0 h 2"/>
                <a:gd name="T8" fmla="*/ 61 w 89"/>
                <a:gd name="T9" fmla="*/ 0 h 2"/>
                <a:gd name="T10" fmla="*/ 75 w 89"/>
                <a:gd name="T11" fmla="*/ 0 h 2"/>
                <a:gd name="T12" fmla="*/ 89 w 89"/>
                <a:gd name="T13" fmla="*/ 1 h 2"/>
                <a:gd name="T14" fmla="*/ 75 w 89"/>
                <a:gd name="T15" fmla="*/ 1 h 2"/>
                <a:gd name="T16" fmla="*/ 61 w 89"/>
                <a:gd name="T17" fmla="*/ 1 h 2"/>
                <a:gd name="T18" fmla="*/ 44 w 89"/>
                <a:gd name="T19" fmla="*/ 2 h 2"/>
                <a:gd name="T20" fmla="*/ 28 w 89"/>
                <a:gd name="T21" fmla="*/ 1 h 2"/>
                <a:gd name="T22" fmla="*/ 14 w 89"/>
                <a:gd name="T23" fmla="*/ 1 h 2"/>
                <a:gd name="T24" fmla="*/ 0 w 89"/>
                <a:gd name="T25"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2">
                  <a:moveTo>
                    <a:pt x="0" y="1"/>
                  </a:moveTo>
                  <a:cubicBezTo>
                    <a:pt x="0" y="1"/>
                    <a:pt x="5" y="0"/>
                    <a:pt x="14" y="0"/>
                  </a:cubicBezTo>
                  <a:cubicBezTo>
                    <a:pt x="18" y="0"/>
                    <a:pt x="23" y="0"/>
                    <a:pt x="28" y="0"/>
                  </a:cubicBezTo>
                  <a:cubicBezTo>
                    <a:pt x="33" y="0"/>
                    <a:pt x="39" y="0"/>
                    <a:pt x="44" y="0"/>
                  </a:cubicBezTo>
                  <a:cubicBezTo>
                    <a:pt x="50" y="0"/>
                    <a:pt x="56" y="0"/>
                    <a:pt x="61" y="0"/>
                  </a:cubicBezTo>
                  <a:cubicBezTo>
                    <a:pt x="66" y="0"/>
                    <a:pt x="71" y="0"/>
                    <a:pt x="75" y="0"/>
                  </a:cubicBezTo>
                  <a:cubicBezTo>
                    <a:pt x="84" y="0"/>
                    <a:pt x="89" y="1"/>
                    <a:pt x="89" y="1"/>
                  </a:cubicBezTo>
                  <a:cubicBezTo>
                    <a:pt x="89" y="1"/>
                    <a:pt x="84" y="1"/>
                    <a:pt x="75" y="1"/>
                  </a:cubicBezTo>
                  <a:cubicBezTo>
                    <a:pt x="71" y="1"/>
                    <a:pt x="66" y="1"/>
                    <a:pt x="61" y="1"/>
                  </a:cubicBezTo>
                  <a:cubicBezTo>
                    <a:pt x="56" y="2"/>
                    <a:pt x="50" y="2"/>
                    <a:pt x="44" y="2"/>
                  </a:cubicBezTo>
                  <a:cubicBezTo>
                    <a:pt x="39" y="2"/>
                    <a:pt x="33" y="2"/>
                    <a:pt x="28" y="1"/>
                  </a:cubicBezTo>
                  <a:cubicBezTo>
                    <a:pt x="23" y="1"/>
                    <a:pt x="18" y="1"/>
                    <a:pt x="14" y="1"/>
                  </a:cubicBezTo>
                  <a:cubicBezTo>
                    <a:pt x="5" y="1"/>
                    <a:pt x="0" y="1"/>
                    <a:pt x="0" y="1"/>
                  </a:cubicBezTo>
                  <a:close/>
                </a:path>
              </a:pathLst>
            </a:custGeom>
            <a:solidFill>
              <a:srgbClr val="F0DCA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7" name="PA-ïşḷídê"/>
            <p:cNvSpPr/>
            <p:nvPr>
              <p:custDataLst>
                <p:tags r:id="rId37"/>
              </p:custDataLst>
            </p:nvPr>
          </p:nvSpPr>
          <p:spPr bwMode="auto">
            <a:xfrm>
              <a:off x="4251325" y="4465638"/>
              <a:ext cx="1512888" cy="15875"/>
            </a:xfrm>
            <a:custGeom>
              <a:avLst/>
              <a:gdLst>
                <a:gd name="T0" fmla="*/ 0 w 89"/>
                <a:gd name="T1" fmla="*/ 0 h 1"/>
                <a:gd name="T2" fmla="*/ 14 w 89"/>
                <a:gd name="T3" fmla="*/ 0 h 1"/>
                <a:gd name="T4" fmla="*/ 28 w 89"/>
                <a:gd name="T5" fmla="*/ 0 h 1"/>
                <a:gd name="T6" fmla="*/ 44 w 89"/>
                <a:gd name="T7" fmla="*/ 0 h 1"/>
                <a:gd name="T8" fmla="*/ 61 w 89"/>
                <a:gd name="T9" fmla="*/ 0 h 1"/>
                <a:gd name="T10" fmla="*/ 75 w 89"/>
                <a:gd name="T11" fmla="*/ 0 h 1"/>
                <a:gd name="T12" fmla="*/ 89 w 89"/>
                <a:gd name="T13" fmla="*/ 0 h 1"/>
                <a:gd name="T14" fmla="*/ 75 w 89"/>
                <a:gd name="T15" fmla="*/ 1 h 1"/>
                <a:gd name="T16" fmla="*/ 61 w 89"/>
                <a:gd name="T17" fmla="*/ 1 h 1"/>
                <a:gd name="T18" fmla="*/ 44 w 89"/>
                <a:gd name="T19" fmla="*/ 1 h 1"/>
                <a:gd name="T20" fmla="*/ 28 w 89"/>
                <a:gd name="T21" fmla="*/ 1 h 1"/>
                <a:gd name="T22" fmla="*/ 14 w 89"/>
                <a:gd name="T23" fmla="*/ 1 h 1"/>
                <a:gd name="T24" fmla="*/ 0 w 89"/>
                <a:gd name="T25"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1">
                  <a:moveTo>
                    <a:pt x="0" y="0"/>
                  </a:moveTo>
                  <a:cubicBezTo>
                    <a:pt x="0" y="0"/>
                    <a:pt x="5" y="0"/>
                    <a:pt x="14" y="0"/>
                  </a:cubicBezTo>
                  <a:cubicBezTo>
                    <a:pt x="18" y="0"/>
                    <a:pt x="23" y="0"/>
                    <a:pt x="28" y="0"/>
                  </a:cubicBezTo>
                  <a:cubicBezTo>
                    <a:pt x="33" y="0"/>
                    <a:pt x="39" y="0"/>
                    <a:pt x="44" y="0"/>
                  </a:cubicBezTo>
                  <a:cubicBezTo>
                    <a:pt x="50" y="0"/>
                    <a:pt x="56" y="0"/>
                    <a:pt x="61" y="0"/>
                  </a:cubicBezTo>
                  <a:cubicBezTo>
                    <a:pt x="66" y="0"/>
                    <a:pt x="71" y="0"/>
                    <a:pt x="75" y="0"/>
                  </a:cubicBezTo>
                  <a:cubicBezTo>
                    <a:pt x="84" y="0"/>
                    <a:pt x="89" y="0"/>
                    <a:pt x="89" y="0"/>
                  </a:cubicBezTo>
                  <a:cubicBezTo>
                    <a:pt x="89" y="0"/>
                    <a:pt x="84" y="1"/>
                    <a:pt x="75" y="1"/>
                  </a:cubicBezTo>
                  <a:cubicBezTo>
                    <a:pt x="71" y="1"/>
                    <a:pt x="66" y="1"/>
                    <a:pt x="61" y="1"/>
                  </a:cubicBezTo>
                  <a:cubicBezTo>
                    <a:pt x="56" y="1"/>
                    <a:pt x="50" y="1"/>
                    <a:pt x="44" y="1"/>
                  </a:cubicBezTo>
                  <a:cubicBezTo>
                    <a:pt x="39" y="1"/>
                    <a:pt x="33" y="1"/>
                    <a:pt x="28" y="1"/>
                  </a:cubicBezTo>
                  <a:cubicBezTo>
                    <a:pt x="23" y="1"/>
                    <a:pt x="18" y="1"/>
                    <a:pt x="14" y="1"/>
                  </a:cubicBezTo>
                  <a:cubicBezTo>
                    <a:pt x="5" y="1"/>
                    <a:pt x="0" y="0"/>
                    <a:pt x="0" y="0"/>
                  </a:cubicBezTo>
                  <a:close/>
                </a:path>
              </a:pathLst>
            </a:custGeom>
            <a:solidFill>
              <a:srgbClr val="F0DCA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8" name="PA-îŝlídê"/>
            <p:cNvSpPr/>
            <p:nvPr>
              <p:custDataLst>
                <p:tags r:id="rId38"/>
              </p:custDataLst>
            </p:nvPr>
          </p:nvSpPr>
          <p:spPr bwMode="auto">
            <a:xfrm>
              <a:off x="4251325" y="4516438"/>
              <a:ext cx="1512888" cy="33338"/>
            </a:xfrm>
            <a:custGeom>
              <a:avLst/>
              <a:gdLst>
                <a:gd name="T0" fmla="*/ 0 w 89"/>
                <a:gd name="T1" fmla="*/ 1 h 2"/>
                <a:gd name="T2" fmla="*/ 14 w 89"/>
                <a:gd name="T3" fmla="*/ 1 h 2"/>
                <a:gd name="T4" fmla="*/ 28 w 89"/>
                <a:gd name="T5" fmla="*/ 0 h 2"/>
                <a:gd name="T6" fmla="*/ 44 w 89"/>
                <a:gd name="T7" fmla="*/ 0 h 2"/>
                <a:gd name="T8" fmla="*/ 61 w 89"/>
                <a:gd name="T9" fmla="*/ 0 h 2"/>
                <a:gd name="T10" fmla="*/ 75 w 89"/>
                <a:gd name="T11" fmla="*/ 1 h 2"/>
                <a:gd name="T12" fmla="*/ 89 w 89"/>
                <a:gd name="T13" fmla="*/ 1 h 2"/>
                <a:gd name="T14" fmla="*/ 75 w 89"/>
                <a:gd name="T15" fmla="*/ 2 h 2"/>
                <a:gd name="T16" fmla="*/ 61 w 89"/>
                <a:gd name="T17" fmla="*/ 2 h 2"/>
                <a:gd name="T18" fmla="*/ 44 w 89"/>
                <a:gd name="T19" fmla="*/ 2 h 2"/>
                <a:gd name="T20" fmla="*/ 28 w 89"/>
                <a:gd name="T21" fmla="*/ 2 h 2"/>
                <a:gd name="T22" fmla="*/ 14 w 89"/>
                <a:gd name="T23" fmla="*/ 2 h 2"/>
                <a:gd name="T24" fmla="*/ 0 w 89"/>
                <a:gd name="T25"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2">
                  <a:moveTo>
                    <a:pt x="0" y="1"/>
                  </a:moveTo>
                  <a:cubicBezTo>
                    <a:pt x="0" y="1"/>
                    <a:pt x="5" y="1"/>
                    <a:pt x="14" y="1"/>
                  </a:cubicBezTo>
                  <a:cubicBezTo>
                    <a:pt x="18" y="1"/>
                    <a:pt x="23" y="1"/>
                    <a:pt x="28" y="0"/>
                  </a:cubicBezTo>
                  <a:cubicBezTo>
                    <a:pt x="33" y="0"/>
                    <a:pt x="39" y="0"/>
                    <a:pt x="44" y="0"/>
                  </a:cubicBezTo>
                  <a:cubicBezTo>
                    <a:pt x="50" y="0"/>
                    <a:pt x="56" y="0"/>
                    <a:pt x="61" y="0"/>
                  </a:cubicBezTo>
                  <a:cubicBezTo>
                    <a:pt x="66" y="1"/>
                    <a:pt x="71" y="1"/>
                    <a:pt x="75" y="1"/>
                  </a:cubicBezTo>
                  <a:cubicBezTo>
                    <a:pt x="84" y="1"/>
                    <a:pt x="89" y="1"/>
                    <a:pt x="89" y="1"/>
                  </a:cubicBezTo>
                  <a:cubicBezTo>
                    <a:pt x="89" y="1"/>
                    <a:pt x="84" y="2"/>
                    <a:pt x="75" y="2"/>
                  </a:cubicBezTo>
                  <a:cubicBezTo>
                    <a:pt x="71" y="2"/>
                    <a:pt x="66" y="2"/>
                    <a:pt x="61" y="2"/>
                  </a:cubicBezTo>
                  <a:cubicBezTo>
                    <a:pt x="56" y="2"/>
                    <a:pt x="50" y="2"/>
                    <a:pt x="44" y="2"/>
                  </a:cubicBezTo>
                  <a:cubicBezTo>
                    <a:pt x="39" y="2"/>
                    <a:pt x="33" y="2"/>
                    <a:pt x="28" y="2"/>
                  </a:cubicBezTo>
                  <a:cubicBezTo>
                    <a:pt x="23" y="2"/>
                    <a:pt x="18" y="2"/>
                    <a:pt x="14" y="2"/>
                  </a:cubicBezTo>
                  <a:cubicBezTo>
                    <a:pt x="5" y="2"/>
                    <a:pt x="0" y="1"/>
                    <a:pt x="0" y="1"/>
                  </a:cubicBezTo>
                  <a:close/>
                </a:path>
              </a:pathLst>
            </a:custGeom>
            <a:solidFill>
              <a:srgbClr val="F0DCA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9" name="PA-iśľîdê"/>
            <p:cNvSpPr/>
            <p:nvPr>
              <p:custDataLst>
                <p:tags r:id="rId39"/>
              </p:custDataLst>
            </p:nvPr>
          </p:nvSpPr>
          <p:spPr bwMode="auto">
            <a:xfrm>
              <a:off x="4251325" y="4583113"/>
              <a:ext cx="1512888" cy="34925"/>
            </a:xfrm>
            <a:custGeom>
              <a:avLst/>
              <a:gdLst>
                <a:gd name="T0" fmla="*/ 0 w 89"/>
                <a:gd name="T1" fmla="*/ 1 h 2"/>
                <a:gd name="T2" fmla="*/ 14 w 89"/>
                <a:gd name="T3" fmla="*/ 0 h 2"/>
                <a:gd name="T4" fmla="*/ 28 w 89"/>
                <a:gd name="T5" fmla="*/ 0 h 2"/>
                <a:gd name="T6" fmla="*/ 44 w 89"/>
                <a:gd name="T7" fmla="*/ 0 h 2"/>
                <a:gd name="T8" fmla="*/ 61 w 89"/>
                <a:gd name="T9" fmla="*/ 0 h 2"/>
                <a:gd name="T10" fmla="*/ 75 w 89"/>
                <a:gd name="T11" fmla="*/ 0 h 2"/>
                <a:gd name="T12" fmla="*/ 89 w 89"/>
                <a:gd name="T13" fmla="*/ 1 h 2"/>
                <a:gd name="T14" fmla="*/ 75 w 89"/>
                <a:gd name="T15" fmla="*/ 1 h 2"/>
                <a:gd name="T16" fmla="*/ 61 w 89"/>
                <a:gd name="T17" fmla="*/ 2 h 2"/>
                <a:gd name="T18" fmla="*/ 44 w 89"/>
                <a:gd name="T19" fmla="*/ 2 h 2"/>
                <a:gd name="T20" fmla="*/ 28 w 89"/>
                <a:gd name="T21" fmla="*/ 2 h 2"/>
                <a:gd name="T22" fmla="*/ 14 w 89"/>
                <a:gd name="T23" fmla="*/ 1 h 2"/>
                <a:gd name="T24" fmla="*/ 0 w 89"/>
                <a:gd name="T25"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2">
                  <a:moveTo>
                    <a:pt x="0" y="1"/>
                  </a:moveTo>
                  <a:cubicBezTo>
                    <a:pt x="0" y="1"/>
                    <a:pt x="5" y="1"/>
                    <a:pt x="14" y="0"/>
                  </a:cubicBezTo>
                  <a:cubicBezTo>
                    <a:pt x="18" y="0"/>
                    <a:pt x="23" y="0"/>
                    <a:pt x="28" y="0"/>
                  </a:cubicBezTo>
                  <a:cubicBezTo>
                    <a:pt x="33" y="0"/>
                    <a:pt x="39" y="0"/>
                    <a:pt x="44" y="0"/>
                  </a:cubicBezTo>
                  <a:cubicBezTo>
                    <a:pt x="50" y="0"/>
                    <a:pt x="56" y="0"/>
                    <a:pt x="61" y="0"/>
                  </a:cubicBezTo>
                  <a:cubicBezTo>
                    <a:pt x="66" y="0"/>
                    <a:pt x="71" y="0"/>
                    <a:pt x="75" y="0"/>
                  </a:cubicBezTo>
                  <a:cubicBezTo>
                    <a:pt x="84" y="1"/>
                    <a:pt x="89" y="1"/>
                    <a:pt x="89" y="1"/>
                  </a:cubicBezTo>
                  <a:cubicBezTo>
                    <a:pt x="89" y="1"/>
                    <a:pt x="84" y="1"/>
                    <a:pt x="75" y="1"/>
                  </a:cubicBezTo>
                  <a:cubicBezTo>
                    <a:pt x="71" y="2"/>
                    <a:pt x="66" y="2"/>
                    <a:pt x="61" y="2"/>
                  </a:cubicBezTo>
                  <a:cubicBezTo>
                    <a:pt x="56" y="2"/>
                    <a:pt x="50" y="2"/>
                    <a:pt x="44" y="2"/>
                  </a:cubicBezTo>
                  <a:cubicBezTo>
                    <a:pt x="39" y="2"/>
                    <a:pt x="33" y="2"/>
                    <a:pt x="28" y="2"/>
                  </a:cubicBezTo>
                  <a:cubicBezTo>
                    <a:pt x="23" y="2"/>
                    <a:pt x="18" y="2"/>
                    <a:pt x="14" y="1"/>
                  </a:cubicBezTo>
                  <a:cubicBezTo>
                    <a:pt x="5" y="1"/>
                    <a:pt x="0" y="1"/>
                    <a:pt x="0" y="1"/>
                  </a:cubicBezTo>
                  <a:close/>
                </a:path>
              </a:pathLst>
            </a:custGeom>
            <a:solidFill>
              <a:srgbClr val="F0DCA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0" name="PA-îsľíḋê"/>
            <p:cNvSpPr/>
            <p:nvPr>
              <p:custDataLst>
                <p:tags r:id="rId40"/>
              </p:custDataLst>
            </p:nvPr>
          </p:nvSpPr>
          <p:spPr bwMode="auto">
            <a:xfrm>
              <a:off x="4251325" y="4651376"/>
              <a:ext cx="1512888" cy="34925"/>
            </a:xfrm>
            <a:custGeom>
              <a:avLst/>
              <a:gdLst>
                <a:gd name="T0" fmla="*/ 0 w 89"/>
                <a:gd name="T1" fmla="*/ 1 h 2"/>
                <a:gd name="T2" fmla="*/ 14 w 89"/>
                <a:gd name="T3" fmla="*/ 0 h 2"/>
                <a:gd name="T4" fmla="*/ 28 w 89"/>
                <a:gd name="T5" fmla="*/ 0 h 2"/>
                <a:gd name="T6" fmla="*/ 44 w 89"/>
                <a:gd name="T7" fmla="*/ 0 h 2"/>
                <a:gd name="T8" fmla="*/ 61 w 89"/>
                <a:gd name="T9" fmla="*/ 0 h 2"/>
                <a:gd name="T10" fmla="*/ 75 w 89"/>
                <a:gd name="T11" fmla="*/ 0 h 2"/>
                <a:gd name="T12" fmla="*/ 89 w 89"/>
                <a:gd name="T13" fmla="*/ 1 h 2"/>
                <a:gd name="T14" fmla="*/ 75 w 89"/>
                <a:gd name="T15" fmla="*/ 1 h 2"/>
                <a:gd name="T16" fmla="*/ 61 w 89"/>
                <a:gd name="T17" fmla="*/ 2 h 2"/>
                <a:gd name="T18" fmla="*/ 44 w 89"/>
                <a:gd name="T19" fmla="*/ 2 h 2"/>
                <a:gd name="T20" fmla="*/ 28 w 89"/>
                <a:gd name="T21" fmla="*/ 2 h 2"/>
                <a:gd name="T22" fmla="*/ 14 w 89"/>
                <a:gd name="T23" fmla="*/ 1 h 2"/>
                <a:gd name="T24" fmla="*/ 0 w 89"/>
                <a:gd name="T25"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2">
                  <a:moveTo>
                    <a:pt x="0" y="1"/>
                  </a:moveTo>
                  <a:cubicBezTo>
                    <a:pt x="0" y="1"/>
                    <a:pt x="5" y="0"/>
                    <a:pt x="14" y="0"/>
                  </a:cubicBezTo>
                  <a:cubicBezTo>
                    <a:pt x="18" y="0"/>
                    <a:pt x="23" y="0"/>
                    <a:pt x="28" y="0"/>
                  </a:cubicBezTo>
                  <a:cubicBezTo>
                    <a:pt x="33" y="0"/>
                    <a:pt x="39" y="0"/>
                    <a:pt x="44" y="0"/>
                  </a:cubicBezTo>
                  <a:cubicBezTo>
                    <a:pt x="50" y="0"/>
                    <a:pt x="56" y="0"/>
                    <a:pt x="61" y="0"/>
                  </a:cubicBezTo>
                  <a:cubicBezTo>
                    <a:pt x="66" y="0"/>
                    <a:pt x="71" y="0"/>
                    <a:pt x="75" y="0"/>
                  </a:cubicBezTo>
                  <a:cubicBezTo>
                    <a:pt x="84" y="0"/>
                    <a:pt x="89" y="1"/>
                    <a:pt x="89" y="1"/>
                  </a:cubicBezTo>
                  <a:cubicBezTo>
                    <a:pt x="89" y="1"/>
                    <a:pt x="84" y="1"/>
                    <a:pt x="75" y="1"/>
                  </a:cubicBezTo>
                  <a:cubicBezTo>
                    <a:pt x="71" y="1"/>
                    <a:pt x="66" y="1"/>
                    <a:pt x="61" y="2"/>
                  </a:cubicBezTo>
                  <a:cubicBezTo>
                    <a:pt x="56" y="2"/>
                    <a:pt x="50" y="2"/>
                    <a:pt x="44" y="2"/>
                  </a:cubicBezTo>
                  <a:cubicBezTo>
                    <a:pt x="39" y="2"/>
                    <a:pt x="33" y="2"/>
                    <a:pt x="28" y="2"/>
                  </a:cubicBezTo>
                  <a:cubicBezTo>
                    <a:pt x="23" y="1"/>
                    <a:pt x="18" y="1"/>
                    <a:pt x="14" y="1"/>
                  </a:cubicBezTo>
                  <a:cubicBezTo>
                    <a:pt x="5" y="1"/>
                    <a:pt x="0" y="1"/>
                    <a:pt x="0" y="1"/>
                  </a:cubicBezTo>
                  <a:close/>
                </a:path>
              </a:pathLst>
            </a:custGeom>
            <a:solidFill>
              <a:srgbClr val="F0DCA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1" name="PA-iṣľiḑe"/>
            <p:cNvSpPr/>
            <p:nvPr>
              <p:custDataLst>
                <p:tags r:id="rId41"/>
              </p:custDataLst>
            </p:nvPr>
          </p:nvSpPr>
          <p:spPr bwMode="auto">
            <a:xfrm>
              <a:off x="4251325" y="4719638"/>
              <a:ext cx="1512888" cy="17463"/>
            </a:xfrm>
            <a:custGeom>
              <a:avLst/>
              <a:gdLst>
                <a:gd name="T0" fmla="*/ 0 w 89"/>
                <a:gd name="T1" fmla="*/ 1 h 1"/>
                <a:gd name="T2" fmla="*/ 14 w 89"/>
                <a:gd name="T3" fmla="*/ 0 h 1"/>
                <a:gd name="T4" fmla="*/ 28 w 89"/>
                <a:gd name="T5" fmla="*/ 0 h 1"/>
                <a:gd name="T6" fmla="*/ 44 w 89"/>
                <a:gd name="T7" fmla="*/ 0 h 1"/>
                <a:gd name="T8" fmla="*/ 61 w 89"/>
                <a:gd name="T9" fmla="*/ 0 h 1"/>
                <a:gd name="T10" fmla="*/ 75 w 89"/>
                <a:gd name="T11" fmla="*/ 0 h 1"/>
                <a:gd name="T12" fmla="*/ 89 w 89"/>
                <a:gd name="T13" fmla="*/ 1 h 1"/>
                <a:gd name="T14" fmla="*/ 75 w 89"/>
                <a:gd name="T15" fmla="*/ 1 h 1"/>
                <a:gd name="T16" fmla="*/ 61 w 89"/>
                <a:gd name="T17" fmla="*/ 1 h 1"/>
                <a:gd name="T18" fmla="*/ 44 w 89"/>
                <a:gd name="T19" fmla="*/ 1 h 1"/>
                <a:gd name="T20" fmla="*/ 28 w 89"/>
                <a:gd name="T21" fmla="*/ 1 h 1"/>
                <a:gd name="T22" fmla="*/ 14 w 89"/>
                <a:gd name="T23" fmla="*/ 1 h 1"/>
                <a:gd name="T24" fmla="*/ 0 w 89"/>
                <a:gd name="T25"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1">
                  <a:moveTo>
                    <a:pt x="0" y="1"/>
                  </a:moveTo>
                  <a:cubicBezTo>
                    <a:pt x="0" y="1"/>
                    <a:pt x="5" y="0"/>
                    <a:pt x="14" y="0"/>
                  </a:cubicBezTo>
                  <a:cubicBezTo>
                    <a:pt x="18" y="0"/>
                    <a:pt x="23" y="0"/>
                    <a:pt x="28" y="0"/>
                  </a:cubicBezTo>
                  <a:cubicBezTo>
                    <a:pt x="33" y="0"/>
                    <a:pt x="39" y="0"/>
                    <a:pt x="44" y="0"/>
                  </a:cubicBezTo>
                  <a:cubicBezTo>
                    <a:pt x="50" y="0"/>
                    <a:pt x="56" y="0"/>
                    <a:pt x="61" y="0"/>
                  </a:cubicBezTo>
                  <a:cubicBezTo>
                    <a:pt x="66" y="0"/>
                    <a:pt x="71" y="0"/>
                    <a:pt x="75" y="0"/>
                  </a:cubicBezTo>
                  <a:cubicBezTo>
                    <a:pt x="84" y="0"/>
                    <a:pt x="89" y="1"/>
                    <a:pt x="89" y="1"/>
                  </a:cubicBezTo>
                  <a:cubicBezTo>
                    <a:pt x="89" y="1"/>
                    <a:pt x="84" y="1"/>
                    <a:pt x="75" y="1"/>
                  </a:cubicBezTo>
                  <a:cubicBezTo>
                    <a:pt x="71" y="1"/>
                    <a:pt x="66" y="1"/>
                    <a:pt x="61" y="1"/>
                  </a:cubicBezTo>
                  <a:cubicBezTo>
                    <a:pt x="56" y="1"/>
                    <a:pt x="50" y="1"/>
                    <a:pt x="44" y="1"/>
                  </a:cubicBezTo>
                  <a:cubicBezTo>
                    <a:pt x="39" y="1"/>
                    <a:pt x="33" y="1"/>
                    <a:pt x="28" y="1"/>
                  </a:cubicBezTo>
                  <a:cubicBezTo>
                    <a:pt x="23" y="1"/>
                    <a:pt x="18" y="1"/>
                    <a:pt x="14" y="1"/>
                  </a:cubicBezTo>
                  <a:cubicBezTo>
                    <a:pt x="5" y="1"/>
                    <a:pt x="0" y="1"/>
                    <a:pt x="0" y="1"/>
                  </a:cubicBezTo>
                  <a:close/>
                </a:path>
              </a:pathLst>
            </a:custGeom>
            <a:solidFill>
              <a:srgbClr val="F0DCA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2" name="PA-îs1iḓê"/>
            <p:cNvSpPr/>
            <p:nvPr>
              <p:custDataLst>
                <p:tags r:id="rId42"/>
              </p:custDataLst>
            </p:nvPr>
          </p:nvSpPr>
          <p:spPr bwMode="auto">
            <a:xfrm>
              <a:off x="4795838" y="3819526"/>
              <a:ext cx="866775" cy="271463"/>
            </a:xfrm>
            <a:custGeom>
              <a:avLst/>
              <a:gdLst>
                <a:gd name="T0" fmla="*/ 51 w 51"/>
                <a:gd name="T1" fmla="*/ 16 h 16"/>
                <a:gd name="T2" fmla="*/ 0 w 51"/>
                <a:gd name="T3" fmla="*/ 16 h 16"/>
                <a:gd name="T4" fmla="*/ 0 w 51"/>
                <a:gd name="T5" fmla="*/ 0 h 16"/>
                <a:gd name="T6" fmla="*/ 51 w 51"/>
                <a:gd name="T7" fmla="*/ 0 h 16"/>
                <a:gd name="T8" fmla="*/ 51 w 51"/>
                <a:gd name="T9" fmla="*/ 16 h 16"/>
              </a:gdLst>
              <a:ahLst/>
              <a:cxnLst>
                <a:cxn ang="0">
                  <a:pos x="T0" y="T1"/>
                </a:cxn>
                <a:cxn ang="0">
                  <a:pos x="T2" y="T3"/>
                </a:cxn>
                <a:cxn ang="0">
                  <a:pos x="T4" y="T5"/>
                </a:cxn>
                <a:cxn ang="0">
                  <a:pos x="T6" y="T7"/>
                </a:cxn>
                <a:cxn ang="0">
                  <a:pos x="T8" y="T9"/>
                </a:cxn>
              </a:cxnLst>
              <a:rect l="0" t="0" r="r" b="b"/>
              <a:pathLst>
                <a:path w="51" h="16">
                  <a:moveTo>
                    <a:pt x="51" y="16"/>
                  </a:moveTo>
                  <a:cubicBezTo>
                    <a:pt x="0" y="16"/>
                    <a:pt x="0" y="16"/>
                    <a:pt x="0" y="16"/>
                  </a:cubicBezTo>
                  <a:cubicBezTo>
                    <a:pt x="0" y="0"/>
                    <a:pt x="0" y="0"/>
                    <a:pt x="0" y="0"/>
                  </a:cubicBezTo>
                  <a:cubicBezTo>
                    <a:pt x="51" y="0"/>
                    <a:pt x="51" y="0"/>
                    <a:pt x="51" y="0"/>
                  </a:cubicBezTo>
                  <a:cubicBezTo>
                    <a:pt x="49" y="0"/>
                    <a:pt x="49" y="16"/>
                    <a:pt x="51" y="16"/>
                  </a:cubicBezTo>
                  <a:close/>
                </a:path>
              </a:pathLst>
            </a:custGeom>
            <a:solidFill>
              <a:srgbClr val="FFF0B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3" name="PA-íṥlîḑê"/>
            <p:cNvSpPr/>
            <p:nvPr>
              <p:custDataLst>
                <p:tags r:id="rId43"/>
              </p:custDataLst>
            </p:nvPr>
          </p:nvSpPr>
          <p:spPr bwMode="auto">
            <a:xfrm>
              <a:off x="4659313" y="3819526"/>
              <a:ext cx="273050" cy="271463"/>
            </a:xfrm>
            <a:prstGeom prst="ellipse">
              <a:avLst/>
            </a:prstGeom>
            <a:solidFill>
              <a:srgbClr val="FFF0B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4" name="PA-ïṧliḑê"/>
            <p:cNvSpPr/>
            <p:nvPr>
              <p:custDataLst>
                <p:tags r:id="rId44"/>
              </p:custDataLst>
            </p:nvPr>
          </p:nvSpPr>
          <p:spPr bwMode="auto">
            <a:xfrm>
              <a:off x="3878263" y="3768726"/>
              <a:ext cx="390525" cy="373063"/>
            </a:xfrm>
            <a:prstGeom prst="ellipse">
              <a:avLst/>
            </a:prstGeom>
            <a:solidFill>
              <a:srgbClr val="0064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5" name="PA-iṡḻïḍê"/>
            <p:cNvSpPr/>
            <p:nvPr>
              <p:custDataLst>
                <p:tags r:id="rId45"/>
              </p:custDataLst>
            </p:nvPr>
          </p:nvSpPr>
          <p:spPr bwMode="auto">
            <a:xfrm>
              <a:off x="4065588" y="3768726"/>
              <a:ext cx="1597025" cy="373063"/>
            </a:xfrm>
            <a:custGeom>
              <a:avLst/>
              <a:gdLst>
                <a:gd name="T0" fmla="*/ 94 w 94"/>
                <a:gd name="T1" fmla="*/ 0 h 22"/>
                <a:gd name="T2" fmla="*/ 0 w 94"/>
                <a:gd name="T3" fmla="*/ 0 h 22"/>
                <a:gd name="T4" fmla="*/ 0 w 94"/>
                <a:gd name="T5" fmla="*/ 22 h 22"/>
                <a:gd name="T6" fmla="*/ 94 w 94"/>
                <a:gd name="T7" fmla="*/ 22 h 22"/>
                <a:gd name="T8" fmla="*/ 94 w 94"/>
                <a:gd name="T9" fmla="*/ 19 h 22"/>
                <a:gd name="T10" fmla="*/ 43 w 94"/>
                <a:gd name="T11" fmla="*/ 19 h 22"/>
                <a:gd name="T12" fmla="*/ 35 w 94"/>
                <a:gd name="T13" fmla="*/ 11 h 22"/>
                <a:gd name="T14" fmla="*/ 43 w 94"/>
                <a:gd name="T15" fmla="*/ 3 h 22"/>
                <a:gd name="T16" fmla="*/ 94 w 94"/>
                <a:gd name="T17" fmla="*/ 3 h 22"/>
                <a:gd name="T18" fmla="*/ 94 w 94"/>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22">
                  <a:moveTo>
                    <a:pt x="94" y="0"/>
                  </a:moveTo>
                  <a:cubicBezTo>
                    <a:pt x="0" y="0"/>
                    <a:pt x="0" y="0"/>
                    <a:pt x="0" y="0"/>
                  </a:cubicBezTo>
                  <a:cubicBezTo>
                    <a:pt x="0" y="22"/>
                    <a:pt x="0" y="22"/>
                    <a:pt x="0" y="22"/>
                  </a:cubicBezTo>
                  <a:cubicBezTo>
                    <a:pt x="94" y="22"/>
                    <a:pt x="94" y="22"/>
                    <a:pt x="94" y="22"/>
                  </a:cubicBezTo>
                  <a:cubicBezTo>
                    <a:pt x="94" y="19"/>
                    <a:pt x="94" y="19"/>
                    <a:pt x="94" y="19"/>
                  </a:cubicBezTo>
                  <a:cubicBezTo>
                    <a:pt x="43" y="19"/>
                    <a:pt x="43" y="19"/>
                    <a:pt x="43" y="19"/>
                  </a:cubicBezTo>
                  <a:cubicBezTo>
                    <a:pt x="39" y="19"/>
                    <a:pt x="35" y="15"/>
                    <a:pt x="35" y="11"/>
                  </a:cubicBezTo>
                  <a:cubicBezTo>
                    <a:pt x="35" y="6"/>
                    <a:pt x="39" y="3"/>
                    <a:pt x="43" y="3"/>
                  </a:cubicBezTo>
                  <a:cubicBezTo>
                    <a:pt x="94" y="3"/>
                    <a:pt x="94" y="3"/>
                    <a:pt x="94" y="3"/>
                  </a:cubicBezTo>
                  <a:lnTo>
                    <a:pt x="94" y="0"/>
                  </a:lnTo>
                  <a:close/>
                </a:path>
              </a:pathLst>
            </a:custGeom>
            <a:solidFill>
              <a:srgbClr val="0064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6" name="PA-íṡḷïḋè"/>
            <p:cNvSpPr/>
            <p:nvPr>
              <p:custDataLst>
                <p:tags r:id="rId46"/>
              </p:custDataLst>
            </p:nvPr>
          </p:nvSpPr>
          <p:spPr bwMode="auto">
            <a:xfrm>
              <a:off x="4014788" y="4805363"/>
              <a:ext cx="304800" cy="373063"/>
            </a:xfrm>
            <a:prstGeom prst="ellipse">
              <a:avLst/>
            </a:prstGeom>
            <a:solidFill>
              <a:srgbClr val="0064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7" name="PA-îṥ1iďê"/>
            <p:cNvSpPr/>
            <p:nvPr>
              <p:custDataLst>
                <p:tags r:id="rId47"/>
              </p:custDataLst>
            </p:nvPr>
          </p:nvSpPr>
          <p:spPr bwMode="auto">
            <a:xfrm>
              <a:off x="4167188" y="4856163"/>
              <a:ext cx="1716088" cy="271463"/>
            </a:xfrm>
            <a:custGeom>
              <a:avLst/>
              <a:gdLst>
                <a:gd name="T0" fmla="*/ 101 w 101"/>
                <a:gd name="T1" fmla="*/ 16 h 16"/>
                <a:gd name="T2" fmla="*/ 0 w 101"/>
                <a:gd name="T3" fmla="*/ 16 h 16"/>
                <a:gd name="T4" fmla="*/ 0 w 101"/>
                <a:gd name="T5" fmla="*/ 0 h 16"/>
                <a:gd name="T6" fmla="*/ 101 w 101"/>
                <a:gd name="T7" fmla="*/ 0 h 16"/>
                <a:gd name="T8" fmla="*/ 101 w 101"/>
                <a:gd name="T9" fmla="*/ 16 h 16"/>
              </a:gdLst>
              <a:ahLst/>
              <a:cxnLst>
                <a:cxn ang="0">
                  <a:pos x="T0" y="T1"/>
                </a:cxn>
                <a:cxn ang="0">
                  <a:pos x="T2" y="T3"/>
                </a:cxn>
                <a:cxn ang="0">
                  <a:pos x="T4" y="T5"/>
                </a:cxn>
                <a:cxn ang="0">
                  <a:pos x="T6" y="T7"/>
                </a:cxn>
                <a:cxn ang="0">
                  <a:pos x="T8" y="T9"/>
                </a:cxn>
              </a:cxnLst>
              <a:rect l="0" t="0" r="r" b="b"/>
              <a:pathLst>
                <a:path w="101" h="16">
                  <a:moveTo>
                    <a:pt x="101" y="16"/>
                  </a:moveTo>
                  <a:cubicBezTo>
                    <a:pt x="0" y="16"/>
                    <a:pt x="0" y="16"/>
                    <a:pt x="0" y="16"/>
                  </a:cubicBezTo>
                  <a:cubicBezTo>
                    <a:pt x="0" y="0"/>
                    <a:pt x="0" y="0"/>
                    <a:pt x="0" y="0"/>
                  </a:cubicBezTo>
                  <a:cubicBezTo>
                    <a:pt x="101" y="0"/>
                    <a:pt x="101" y="0"/>
                    <a:pt x="101" y="0"/>
                  </a:cubicBezTo>
                  <a:cubicBezTo>
                    <a:pt x="98" y="0"/>
                    <a:pt x="98" y="16"/>
                    <a:pt x="101" y="16"/>
                  </a:cubicBezTo>
                  <a:close/>
                </a:path>
              </a:pathLst>
            </a:custGeom>
            <a:solidFill>
              <a:srgbClr val="FFF0B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8" name="PA-ïšļîḍé"/>
            <p:cNvSpPr/>
            <p:nvPr>
              <p:custDataLst>
                <p:tags r:id="rId48"/>
              </p:custDataLst>
            </p:nvPr>
          </p:nvSpPr>
          <p:spPr bwMode="auto">
            <a:xfrm>
              <a:off x="4065588" y="4856163"/>
              <a:ext cx="185738" cy="271463"/>
            </a:xfrm>
            <a:prstGeom prst="ellipse">
              <a:avLst/>
            </a:prstGeom>
            <a:solidFill>
              <a:srgbClr val="FFF0B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9" name="PA-îšļíḑè"/>
            <p:cNvSpPr/>
            <p:nvPr>
              <p:custDataLst>
                <p:tags r:id="rId49"/>
              </p:custDataLst>
            </p:nvPr>
          </p:nvSpPr>
          <p:spPr bwMode="auto">
            <a:xfrm>
              <a:off x="4405313" y="3717926"/>
              <a:ext cx="1325563" cy="50800"/>
            </a:xfrm>
            <a:prstGeom prst="rect">
              <a:avLst/>
            </a:prstGeom>
            <a:solidFill>
              <a:srgbClr val="A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10" name="PA-íSḻîďè"/>
            <p:cNvSpPr/>
            <p:nvPr>
              <p:custDataLst>
                <p:tags r:id="rId50"/>
              </p:custDataLst>
            </p:nvPr>
          </p:nvSpPr>
          <p:spPr bwMode="auto">
            <a:xfrm>
              <a:off x="4405313" y="3479801"/>
              <a:ext cx="1325563" cy="33338"/>
            </a:xfrm>
            <a:prstGeom prst="rect">
              <a:avLst/>
            </a:prstGeom>
            <a:solidFill>
              <a:srgbClr val="A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11" name="PA-íṣļiďè"/>
            <p:cNvSpPr/>
            <p:nvPr>
              <p:custDataLst>
                <p:tags r:id="rId51"/>
              </p:custDataLst>
            </p:nvPr>
          </p:nvSpPr>
          <p:spPr bwMode="auto">
            <a:xfrm>
              <a:off x="5611813" y="3479801"/>
              <a:ext cx="238125" cy="288925"/>
            </a:xfrm>
            <a:prstGeom prst="ellipse">
              <a:avLst/>
            </a:prstGeom>
            <a:solidFill>
              <a:srgbClr val="A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2" name="PA-iślïde"/>
            <p:cNvSpPr/>
            <p:nvPr>
              <p:custDataLst>
                <p:tags r:id="rId52"/>
              </p:custDataLst>
            </p:nvPr>
          </p:nvSpPr>
          <p:spPr bwMode="auto">
            <a:xfrm>
              <a:off x="4405313" y="3513138"/>
              <a:ext cx="1325563" cy="204788"/>
            </a:xfrm>
            <a:custGeom>
              <a:avLst/>
              <a:gdLst>
                <a:gd name="T0" fmla="*/ 0 w 78"/>
                <a:gd name="T1" fmla="*/ 12 h 12"/>
                <a:gd name="T2" fmla="*/ 78 w 78"/>
                <a:gd name="T3" fmla="*/ 12 h 12"/>
                <a:gd name="T4" fmla="*/ 78 w 78"/>
                <a:gd name="T5" fmla="*/ 0 h 12"/>
                <a:gd name="T6" fmla="*/ 0 w 78"/>
                <a:gd name="T7" fmla="*/ 0 h 12"/>
                <a:gd name="T8" fmla="*/ 0 w 78"/>
                <a:gd name="T9" fmla="*/ 12 h 12"/>
              </a:gdLst>
              <a:ahLst/>
              <a:cxnLst>
                <a:cxn ang="0">
                  <a:pos x="T0" y="T1"/>
                </a:cxn>
                <a:cxn ang="0">
                  <a:pos x="T2" y="T3"/>
                </a:cxn>
                <a:cxn ang="0">
                  <a:pos x="T4" y="T5"/>
                </a:cxn>
                <a:cxn ang="0">
                  <a:pos x="T6" y="T7"/>
                </a:cxn>
                <a:cxn ang="0">
                  <a:pos x="T8" y="T9"/>
                </a:cxn>
              </a:cxnLst>
              <a:rect l="0" t="0" r="r" b="b"/>
              <a:pathLst>
                <a:path w="78" h="12">
                  <a:moveTo>
                    <a:pt x="0" y="12"/>
                  </a:moveTo>
                  <a:cubicBezTo>
                    <a:pt x="78" y="12"/>
                    <a:pt x="78" y="12"/>
                    <a:pt x="78" y="12"/>
                  </a:cubicBezTo>
                  <a:cubicBezTo>
                    <a:pt x="78" y="0"/>
                    <a:pt x="78" y="0"/>
                    <a:pt x="78" y="0"/>
                  </a:cubicBezTo>
                  <a:cubicBezTo>
                    <a:pt x="0" y="0"/>
                    <a:pt x="0" y="0"/>
                    <a:pt x="0" y="0"/>
                  </a:cubicBezTo>
                  <a:cubicBezTo>
                    <a:pt x="2" y="0"/>
                    <a:pt x="2" y="12"/>
                    <a:pt x="0" y="12"/>
                  </a:cubicBezTo>
                  <a:close/>
                </a:path>
              </a:pathLst>
            </a:custGeom>
            <a:solidFill>
              <a:srgbClr val="FFF0B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3" name="PA-ïṧḻíḋê"/>
            <p:cNvSpPr/>
            <p:nvPr>
              <p:custDataLst>
                <p:tags r:id="rId53"/>
              </p:custDataLst>
            </p:nvPr>
          </p:nvSpPr>
          <p:spPr bwMode="auto">
            <a:xfrm>
              <a:off x="5662613" y="3513138"/>
              <a:ext cx="136525" cy="204788"/>
            </a:xfrm>
            <a:prstGeom prst="ellipse">
              <a:avLst/>
            </a:prstGeom>
            <a:solidFill>
              <a:srgbClr val="FFF0B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4" name="PA-iṣḻíḍé"/>
            <p:cNvSpPr/>
            <p:nvPr>
              <p:custDataLst>
                <p:tags r:id="rId54"/>
              </p:custDataLst>
            </p:nvPr>
          </p:nvSpPr>
          <p:spPr bwMode="auto">
            <a:xfrm>
              <a:off x="3589338" y="5178426"/>
              <a:ext cx="544513" cy="527050"/>
            </a:xfrm>
            <a:prstGeom prst="ellipse">
              <a:avLst/>
            </a:prstGeom>
            <a:solidFill>
              <a:srgbClr val="A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5" name="PA-íšḻíḍè"/>
            <p:cNvSpPr/>
            <p:nvPr>
              <p:custDataLst>
                <p:tags r:id="rId55"/>
              </p:custDataLst>
            </p:nvPr>
          </p:nvSpPr>
          <p:spPr bwMode="auto">
            <a:xfrm>
              <a:off x="3860800" y="5178426"/>
              <a:ext cx="2192338" cy="527050"/>
            </a:xfrm>
            <a:custGeom>
              <a:avLst/>
              <a:gdLst>
                <a:gd name="T0" fmla="*/ 129 w 129"/>
                <a:gd name="T1" fmla="*/ 0 h 31"/>
                <a:gd name="T2" fmla="*/ 0 w 129"/>
                <a:gd name="T3" fmla="*/ 0 h 31"/>
                <a:gd name="T4" fmla="*/ 0 w 129"/>
                <a:gd name="T5" fmla="*/ 31 h 31"/>
                <a:gd name="T6" fmla="*/ 129 w 129"/>
                <a:gd name="T7" fmla="*/ 31 h 31"/>
                <a:gd name="T8" fmla="*/ 129 w 129"/>
                <a:gd name="T9" fmla="*/ 26 h 31"/>
                <a:gd name="T10" fmla="*/ 59 w 129"/>
                <a:gd name="T11" fmla="*/ 26 h 31"/>
                <a:gd name="T12" fmla="*/ 48 w 129"/>
                <a:gd name="T13" fmla="*/ 15 h 31"/>
                <a:gd name="T14" fmla="*/ 59 w 129"/>
                <a:gd name="T15" fmla="*/ 5 h 31"/>
                <a:gd name="T16" fmla="*/ 129 w 129"/>
                <a:gd name="T17" fmla="*/ 5 h 31"/>
                <a:gd name="T18" fmla="*/ 129 w 129"/>
                <a:gd name="T1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 h="31">
                  <a:moveTo>
                    <a:pt x="129" y="0"/>
                  </a:moveTo>
                  <a:cubicBezTo>
                    <a:pt x="0" y="0"/>
                    <a:pt x="0" y="0"/>
                    <a:pt x="0" y="0"/>
                  </a:cubicBezTo>
                  <a:cubicBezTo>
                    <a:pt x="0" y="31"/>
                    <a:pt x="0" y="31"/>
                    <a:pt x="0" y="31"/>
                  </a:cubicBezTo>
                  <a:cubicBezTo>
                    <a:pt x="129" y="31"/>
                    <a:pt x="129" y="31"/>
                    <a:pt x="129" y="31"/>
                  </a:cubicBezTo>
                  <a:cubicBezTo>
                    <a:pt x="129" y="26"/>
                    <a:pt x="129" y="26"/>
                    <a:pt x="129" y="26"/>
                  </a:cubicBezTo>
                  <a:cubicBezTo>
                    <a:pt x="59" y="26"/>
                    <a:pt x="59" y="26"/>
                    <a:pt x="59" y="26"/>
                  </a:cubicBezTo>
                  <a:cubicBezTo>
                    <a:pt x="53" y="26"/>
                    <a:pt x="48" y="21"/>
                    <a:pt x="48" y="15"/>
                  </a:cubicBezTo>
                  <a:cubicBezTo>
                    <a:pt x="48" y="9"/>
                    <a:pt x="53" y="5"/>
                    <a:pt x="59" y="5"/>
                  </a:cubicBezTo>
                  <a:cubicBezTo>
                    <a:pt x="129" y="5"/>
                    <a:pt x="129" y="5"/>
                    <a:pt x="129" y="5"/>
                  </a:cubicBezTo>
                  <a:lnTo>
                    <a:pt x="129" y="0"/>
                  </a:lnTo>
                  <a:close/>
                </a:path>
              </a:pathLst>
            </a:custGeom>
            <a:solidFill>
              <a:srgbClr val="A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6" name="PA-íSļïďè"/>
            <p:cNvSpPr/>
            <p:nvPr>
              <p:custDataLst>
                <p:tags r:id="rId56"/>
              </p:custDataLst>
            </p:nvPr>
          </p:nvSpPr>
          <p:spPr bwMode="auto">
            <a:xfrm>
              <a:off x="5764213" y="1543051"/>
              <a:ext cx="1631950" cy="781050"/>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17" name="PA-íŝḻíḍe"/>
            <p:cNvSpPr/>
            <p:nvPr>
              <p:custDataLst>
                <p:tags r:id="rId57"/>
              </p:custDataLst>
            </p:nvPr>
          </p:nvSpPr>
          <p:spPr bwMode="auto">
            <a:xfrm>
              <a:off x="6359525" y="4719638"/>
              <a:ext cx="2141538" cy="458788"/>
            </a:xfrm>
            <a:prstGeom prst="rect">
              <a:avLst/>
            </a:prstGeom>
            <a:solidFill>
              <a:srgbClr val="F05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18" name="PA-íŝḷíḑê"/>
            <p:cNvSpPr/>
            <p:nvPr>
              <p:custDataLst>
                <p:tags r:id="rId58"/>
              </p:custDataLst>
            </p:nvPr>
          </p:nvSpPr>
          <p:spPr bwMode="auto">
            <a:xfrm>
              <a:off x="6359525" y="4719638"/>
              <a:ext cx="2141538"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19" name="PA-î$ḷiḍè"/>
            <p:cNvSpPr/>
            <p:nvPr>
              <p:custDataLst>
                <p:tags r:id="rId59"/>
              </p:custDataLst>
            </p:nvPr>
          </p:nvSpPr>
          <p:spPr bwMode="auto">
            <a:xfrm>
              <a:off x="6699250" y="4686301"/>
              <a:ext cx="119063" cy="492125"/>
            </a:xfrm>
            <a:prstGeom prst="rect">
              <a:avLst/>
            </a:prstGeom>
            <a:solidFill>
              <a:srgbClr val="FF9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20" name="PA-íşliḑe"/>
            <p:cNvSpPr/>
            <p:nvPr>
              <p:custDataLst>
                <p:tags r:id="rId60"/>
              </p:custDataLst>
            </p:nvPr>
          </p:nvSpPr>
          <p:spPr bwMode="auto">
            <a:xfrm>
              <a:off x="6699250" y="4686301"/>
              <a:ext cx="11906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21" name="PA-íṧḻïḍe"/>
            <p:cNvSpPr/>
            <p:nvPr>
              <p:custDataLst>
                <p:tags r:id="rId61"/>
              </p:custDataLst>
            </p:nvPr>
          </p:nvSpPr>
          <p:spPr bwMode="auto">
            <a:xfrm>
              <a:off x="7175500" y="4838701"/>
              <a:ext cx="1173163" cy="220663"/>
            </a:xfrm>
            <a:prstGeom prst="rect">
              <a:avLst/>
            </a:prstGeom>
            <a:solidFill>
              <a:srgbClr val="FF9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22" name="PA-îsḻîďé"/>
            <p:cNvSpPr/>
            <p:nvPr>
              <p:custDataLst>
                <p:tags r:id="rId62"/>
              </p:custDataLst>
            </p:nvPr>
          </p:nvSpPr>
          <p:spPr bwMode="auto">
            <a:xfrm>
              <a:off x="7175500" y="4838701"/>
              <a:ext cx="1173163"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23" name="PA-ïş1ïďé"/>
            <p:cNvSpPr/>
            <p:nvPr>
              <p:custDataLst>
                <p:tags r:id="rId63"/>
              </p:custDataLst>
            </p:nvPr>
          </p:nvSpPr>
          <p:spPr bwMode="auto">
            <a:xfrm>
              <a:off x="8501063" y="4957763"/>
              <a:ext cx="1588" cy="220663"/>
            </a:xfrm>
            <a:prstGeom prst="rect">
              <a:avLst/>
            </a:prstGeom>
            <a:solidFill>
              <a:srgbClr val="FACA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24" name="PA-ïšliḓè"/>
            <p:cNvSpPr/>
            <p:nvPr>
              <p:custDataLst>
                <p:tags r:id="rId64"/>
              </p:custDataLst>
            </p:nvPr>
          </p:nvSpPr>
          <p:spPr bwMode="auto">
            <a:xfrm>
              <a:off x="8501063" y="4957763"/>
              <a:ext cx="1588"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25" name="PA-î$ļiḍê"/>
            <p:cNvSpPr/>
            <p:nvPr>
              <p:custDataLst>
                <p:tags r:id="rId65"/>
              </p:custDataLst>
            </p:nvPr>
          </p:nvSpPr>
          <p:spPr bwMode="auto">
            <a:xfrm>
              <a:off x="6359525" y="4957763"/>
              <a:ext cx="2141538" cy="220663"/>
            </a:xfrm>
            <a:custGeom>
              <a:avLst/>
              <a:gdLst>
                <a:gd name="T0" fmla="*/ 214 w 1349"/>
                <a:gd name="T1" fmla="*/ 0 h 139"/>
                <a:gd name="T2" fmla="*/ 0 w 1349"/>
                <a:gd name="T3" fmla="*/ 0 h 139"/>
                <a:gd name="T4" fmla="*/ 0 w 1349"/>
                <a:gd name="T5" fmla="*/ 139 h 139"/>
                <a:gd name="T6" fmla="*/ 214 w 1349"/>
                <a:gd name="T7" fmla="*/ 139 h 139"/>
                <a:gd name="T8" fmla="*/ 214 w 1349"/>
                <a:gd name="T9" fmla="*/ 0 h 139"/>
                <a:gd name="T10" fmla="*/ 1349 w 1349"/>
                <a:gd name="T11" fmla="*/ 0 h 139"/>
                <a:gd name="T12" fmla="*/ 1253 w 1349"/>
                <a:gd name="T13" fmla="*/ 0 h 139"/>
                <a:gd name="T14" fmla="*/ 1253 w 1349"/>
                <a:gd name="T15" fmla="*/ 64 h 139"/>
                <a:gd name="T16" fmla="*/ 514 w 1349"/>
                <a:gd name="T17" fmla="*/ 64 h 139"/>
                <a:gd name="T18" fmla="*/ 514 w 1349"/>
                <a:gd name="T19" fmla="*/ 0 h 139"/>
                <a:gd name="T20" fmla="*/ 289 w 1349"/>
                <a:gd name="T21" fmla="*/ 0 h 139"/>
                <a:gd name="T22" fmla="*/ 289 w 1349"/>
                <a:gd name="T23" fmla="*/ 139 h 139"/>
                <a:gd name="T24" fmla="*/ 1349 w 1349"/>
                <a:gd name="T25" fmla="*/ 139 h 139"/>
                <a:gd name="T26" fmla="*/ 1349 w 1349"/>
                <a:gd name="T27"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49" h="139">
                  <a:moveTo>
                    <a:pt x="214" y="0"/>
                  </a:moveTo>
                  <a:lnTo>
                    <a:pt x="0" y="0"/>
                  </a:lnTo>
                  <a:lnTo>
                    <a:pt x="0" y="139"/>
                  </a:lnTo>
                  <a:lnTo>
                    <a:pt x="214" y="139"/>
                  </a:lnTo>
                  <a:lnTo>
                    <a:pt x="214" y="0"/>
                  </a:lnTo>
                  <a:close/>
                  <a:moveTo>
                    <a:pt x="1349" y="0"/>
                  </a:moveTo>
                  <a:lnTo>
                    <a:pt x="1253" y="0"/>
                  </a:lnTo>
                  <a:lnTo>
                    <a:pt x="1253" y="64"/>
                  </a:lnTo>
                  <a:lnTo>
                    <a:pt x="514" y="64"/>
                  </a:lnTo>
                  <a:lnTo>
                    <a:pt x="514" y="0"/>
                  </a:lnTo>
                  <a:lnTo>
                    <a:pt x="289" y="0"/>
                  </a:lnTo>
                  <a:lnTo>
                    <a:pt x="289" y="139"/>
                  </a:lnTo>
                  <a:lnTo>
                    <a:pt x="1349" y="139"/>
                  </a:lnTo>
                  <a:lnTo>
                    <a:pt x="1349" y="0"/>
                  </a:lnTo>
                  <a:close/>
                </a:path>
              </a:pathLst>
            </a:custGeom>
            <a:solidFill>
              <a:srgbClr val="F461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6" name="PA-iś1ïďé"/>
            <p:cNvSpPr/>
            <p:nvPr>
              <p:custDataLst>
                <p:tags r:id="rId66"/>
              </p:custDataLst>
            </p:nvPr>
          </p:nvSpPr>
          <p:spPr bwMode="auto">
            <a:xfrm>
              <a:off x="6359525" y="4957763"/>
              <a:ext cx="2141538" cy="220663"/>
            </a:xfrm>
            <a:custGeom>
              <a:avLst/>
              <a:gdLst>
                <a:gd name="T0" fmla="*/ 214 w 1349"/>
                <a:gd name="T1" fmla="*/ 0 h 139"/>
                <a:gd name="T2" fmla="*/ 0 w 1349"/>
                <a:gd name="T3" fmla="*/ 0 h 139"/>
                <a:gd name="T4" fmla="*/ 0 w 1349"/>
                <a:gd name="T5" fmla="*/ 139 h 139"/>
                <a:gd name="T6" fmla="*/ 214 w 1349"/>
                <a:gd name="T7" fmla="*/ 139 h 139"/>
                <a:gd name="T8" fmla="*/ 214 w 1349"/>
                <a:gd name="T9" fmla="*/ 0 h 139"/>
                <a:gd name="T10" fmla="*/ 1349 w 1349"/>
                <a:gd name="T11" fmla="*/ 0 h 139"/>
                <a:gd name="T12" fmla="*/ 1253 w 1349"/>
                <a:gd name="T13" fmla="*/ 0 h 139"/>
                <a:gd name="T14" fmla="*/ 1253 w 1349"/>
                <a:gd name="T15" fmla="*/ 64 h 139"/>
                <a:gd name="T16" fmla="*/ 514 w 1349"/>
                <a:gd name="T17" fmla="*/ 64 h 139"/>
                <a:gd name="T18" fmla="*/ 514 w 1349"/>
                <a:gd name="T19" fmla="*/ 0 h 139"/>
                <a:gd name="T20" fmla="*/ 289 w 1349"/>
                <a:gd name="T21" fmla="*/ 0 h 139"/>
                <a:gd name="T22" fmla="*/ 289 w 1349"/>
                <a:gd name="T23" fmla="*/ 139 h 139"/>
                <a:gd name="T24" fmla="*/ 1349 w 1349"/>
                <a:gd name="T25" fmla="*/ 139 h 139"/>
                <a:gd name="T26" fmla="*/ 1349 w 1349"/>
                <a:gd name="T27"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49" h="139">
                  <a:moveTo>
                    <a:pt x="214" y="0"/>
                  </a:moveTo>
                  <a:lnTo>
                    <a:pt x="0" y="0"/>
                  </a:lnTo>
                  <a:lnTo>
                    <a:pt x="0" y="139"/>
                  </a:lnTo>
                  <a:lnTo>
                    <a:pt x="214" y="139"/>
                  </a:lnTo>
                  <a:lnTo>
                    <a:pt x="214" y="0"/>
                  </a:lnTo>
                  <a:moveTo>
                    <a:pt x="1349" y="0"/>
                  </a:moveTo>
                  <a:lnTo>
                    <a:pt x="1253" y="0"/>
                  </a:lnTo>
                  <a:lnTo>
                    <a:pt x="1253" y="64"/>
                  </a:lnTo>
                  <a:lnTo>
                    <a:pt x="514" y="64"/>
                  </a:lnTo>
                  <a:lnTo>
                    <a:pt x="514" y="0"/>
                  </a:lnTo>
                  <a:lnTo>
                    <a:pt x="289" y="0"/>
                  </a:lnTo>
                  <a:lnTo>
                    <a:pt x="289" y="139"/>
                  </a:lnTo>
                  <a:lnTo>
                    <a:pt x="1349" y="139"/>
                  </a:lnTo>
                  <a:lnTo>
                    <a:pt x="134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7" name="PA-iṡľîďè"/>
            <p:cNvSpPr/>
            <p:nvPr>
              <p:custDataLst>
                <p:tags r:id="rId67"/>
              </p:custDataLst>
            </p:nvPr>
          </p:nvSpPr>
          <p:spPr bwMode="auto">
            <a:xfrm>
              <a:off x="6699250" y="4957763"/>
              <a:ext cx="119063" cy="220663"/>
            </a:xfrm>
            <a:prstGeom prst="rect">
              <a:avLst/>
            </a:prstGeom>
            <a:solidFill>
              <a:srgbClr val="FFA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28" name="PA-ïSliḍè"/>
            <p:cNvSpPr/>
            <p:nvPr>
              <p:custDataLst>
                <p:tags r:id="rId68"/>
              </p:custDataLst>
            </p:nvPr>
          </p:nvSpPr>
          <p:spPr bwMode="auto">
            <a:xfrm>
              <a:off x="6699250" y="4957763"/>
              <a:ext cx="119063"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29" name="PA-iṩ1îḋé"/>
            <p:cNvSpPr/>
            <p:nvPr>
              <p:custDataLst>
                <p:tags r:id="rId69"/>
              </p:custDataLst>
            </p:nvPr>
          </p:nvSpPr>
          <p:spPr bwMode="auto">
            <a:xfrm>
              <a:off x="7175500" y="4957763"/>
              <a:ext cx="1173163" cy="101600"/>
            </a:xfrm>
            <a:prstGeom prst="rect">
              <a:avLst/>
            </a:prstGeom>
            <a:solidFill>
              <a:srgbClr val="FFA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30" name="PA-ïṡ1îḍe"/>
            <p:cNvSpPr/>
            <p:nvPr>
              <p:custDataLst>
                <p:tags r:id="rId70"/>
              </p:custDataLst>
            </p:nvPr>
          </p:nvSpPr>
          <p:spPr bwMode="auto">
            <a:xfrm>
              <a:off x="7175500" y="4957763"/>
              <a:ext cx="1173163"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31" name="PA-íśḷiḍé"/>
            <p:cNvSpPr/>
            <p:nvPr>
              <p:custDataLst>
                <p:tags r:id="rId71"/>
              </p:custDataLst>
            </p:nvPr>
          </p:nvSpPr>
          <p:spPr bwMode="auto">
            <a:xfrm>
              <a:off x="6597650" y="4346576"/>
              <a:ext cx="1700213" cy="373063"/>
            </a:xfrm>
            <a:prstGeom prst="rect">
              <a:avLst/>
            </a:prstGeom>
            <a:solidFill>
              <a:srgbClr val="00647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32" name="PA-íš1îḑé"/>
            <p:cNvSpPr/>
            <p:nvPr>
              <p:custDataLst>
                <p:tags r:id="rId72"/>
              </p:custDataLst>
            </p:nvPr>
          </p:nvSpPr>
          <p:spPr bwMode="auto">
            <a:xfrm>
              <a:off x="6597650" y="4346576"/>
              <a:ext cx="1700213"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33" name="PA-í$ḻïḋé"/>
            <p:cNvSpPr/>
            <p:nvPr>
              <p:custDataLst>
                <p:tags r:id="rId73"/>
              </p:custDataLst>
            </p:nvPr>
          </p:nvSpPr>
          <p:spPr bwMode="auto">
            <a:xfrm>
              <a:off x="7583488" y="4413251"/>
              <a:ext cx="714375" cy="222250"/>
            </a:xfrm>
            <a:prstGeom prst="rect">
              <a:avLst/>
            </a:prstGeom>
            <a:solidFill>
              <a:srgbClr val="008CA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34" name="PA-iṡḷidê"/>
            <p:cNvSpPr/>
            <p:nvPr>
              <p:custDataLst>
                <p:tags r:id="rId74"/>
              </p:custDataLst>
            </p:nvPr>
          </p:nvSpPr>
          <p:spPr bwMode="auto">
            <a:xfrm>
              <a:off x="7583488" y="4413251"/>
              <a:ext cx="714375"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35" name="PA-ïṣ1ídé"/>
            <p:cNvSpPr/>
            <p:nvPr>
              <p:custDataLst>
                <p:tags r:id="rId75"/>
              </p:custDataLst>
            </p:nvPr>
          </p:nvSpPr>
          <p:spPr bwMode="auto">
            <a:xfrm>
              <a:off x="6597650" y="4346576"/>
              <a:ext cx="1700213" cy="169863"/>
            </a:xfrm>
            <a:custGeom>
              <a:avLst/>
              <a:gdLst>
                <a:gd name="T0" fmla="*/ 1071 w 1071"/>
                <a:gd name="T1" fmla="*/ 0 h 107"/>
                <a:gd name="T2" fmla="*/ 771 w 1071"/>
                <a:gd name="T3" fmla="*/ 0 h 107"/>
                <a:gd name="T4" fmla="*/ 0 w 1071"/>
                <a:gd name="T5" fmla="*/ 0 h 107"/>
                <a:gd name="T6" fmla="*/ 0 w 1071"/>
                <a:gd name="T7" fmla="*/ 107 h 107"/>
                <a:gd name="T8" fmla="*/ 621 w 1071"/>
                <a:gd name="T9" fmla="*/ 107 h 107"/>
                <a:gd name="T10" fmla="*/ 621 w 1071"/>
                <a:gd name="T11" fmla="*/ 42 h 107"/>
                <a:gd name="T12" fmla="*/ 1071 w 1071"/>
                <a:gd name="T13" fmla="*/ 42 h 107"/>
                <a:gd name="T14" fmla="*/ 1071 w 1071"/>
                <a:gd name="T15" fmla="*/ 0 h 1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1" h="107">
                  <a:moveTo>
                    <a:pt x="1071" y="0"/>
                  </a:moveTo>
                  <a:lnTo>
                    <a:pt x="771" y="0"/>
                  </a:lnTo>
                  <a:lnTo>
                    <a:pt x="0" y="0"/>
                  </a:lnTo>
                  <a:lnTo>
                    <a:pt x="0" y="107"/>
                  </a:lnTo>
                  <a:lnTo>
                    <a:pt x="621" y="107"/>
                  </a:lnTo>
                  <a:lnTo>
                    <a:pt x="621" y="42"/>
                  </a:lnTo>
                  <a:lnTo>
                    <a:pt x="1071" y="42"/>
                  </a:lnTo>
                  <a:lnTo>
                    <a:pt x="1071" y="0"/>
                  </a:lnTo>
                  <a:close/>
                </a:path>
              </a:pathLst>
            </a:custGeom>
            <a:solidFill>
              <a:srgbClr val="00708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6" name="PA-îŝḻídé"/>
            <p:cNvSpPr/>
            <p:nvPr>
              <p:custDataLst>
                <p:tags r:id="rId76"/>
              </p:custDataLst>
            </p:nvPr>
          </p:nvSpPr>
          <p:spPr bwMode="auto">
            <a:xfrm>
              <a:off x="6597650" y="4346576"/>
              <a:ext cx="1700213" cy="169863"/>
            </a:xfrm>
            <a:custGeom>
              <a:avLst/>
              <a:gdLst>
                <a:gd name="T0" fmla="*/ 1071 w 1071"/>
                <a:gd name="T1" fmla="*/ 0 h 107"/>
                <a:gd name="T2" fmla="*/ 771 w 1071"/>
                <a:gd name="T3" fmla="*/ 0 h 107"/>
                <a:gd name="T4" fmla="*/ 0 w 1071"/>
                <a:gd name="T5" fmla="*/ 0 h 107"/>
                <a:gd name="T6" fmla="*/ 0 w 1071"/>
                <a:gd name="T7" fmla="*/ 107 h 107"/>
                <a:gd name="T8" fmla="*/ 621 w 1071"/>
                <a:gd name="T9" fmla="*/ 107 h 107"/>
                <a:gd name="T10" fmla="*/ 621 w 1071"/>
                <a:gd name="T11" fmla="*/ 42 h 107"/>
                <a:gd name="T12" fmla="*/ 1071 w 1071"/>
                <a:gd name="T13" fmla="*/ 42 h 107"/>
                <a:gd name="T14" fmla="*/ 1071 w 1071"/>
                <a:gd name="T15" fmla="*/ 0 h 1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1" h="107">
                  <a:moveTo>
                    <a:pt x="1071" y="0"/>
                  </a:moveTo>
                  <a:lnTo>
                    <a:pt x="771" y="0"/>
                  </a:lnTo>
                  <a:lnTo>
                    <a:pt x="0" y="0"/>
                  </a:lnTo>
                  <a:lnTo>
                    <a:pt x="0" y="107"/>
                  </a:lnTo>
                  <a:lnTo>
                    <a:pt x="621" y="107"/>
                  </a:lnTo>
                  <a:lnTo>
                    <a:pt x="621" y="42"/>
                  </a:lnTo>
                  <a:lnTo>
                    <a:pt x="1071" y="42"/>
                  </a:lnTo>
                  <a:lnTo>
                    <a:pt x="107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7" name="PA-îṧļîḓé"/>
            <p:cNvSpPr/>
            <p:nvPr>
              <p:custDataLst>
                <p:tags r:id="rId77"/>
              </p:custDataLst>
            </p:nvPr>
          </p:nvSpPr>
          <p:spPr bwMode="auto">
            <a:xfrm>
              <a:off x="7583488" y="4413251"/>
              <a:ext cx="714375" cy="103188"/>
            </a:xfrm>
            <a:prstGeom prst="rect">
              <a:avLst/>
            </a:prstGeom>
            <a:solidFill>
              <a:srgbClr val="0095A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38" name="PA-íŝḷîḋe"/>
            <p:cNvSpPr/>
            <p:nvPr>
              <p:custDataLst>
                <p:tags r:id="rId78"/>
              </p:custDataLst>
            </p:nvPr>
          </p:nvSpPr>
          <p:spPr bwMode="auto">
            <a:xfrm>
              <a:off x="7583488" y="4413251"/>
              <a:ext cx="714375" cy="10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39" name="PA-ïş1íḍê"/>
            <p:cNvSpPr/>
            <p:nvPr>
              <p:custDataLst>
                <p:tags r:id="rId79"/>
              </p:custDataLst>
            </p:nvPr>
          </p:nvSpPr>
          <p:spPr bwMode="auto">
            <a:xfrm>
              <a:off x="7431088" y="5264151"/>
              <a:ext cx="1189038" cy="355600"/>
            </a:xfrm>
            <a:custGeom>
              <a:avLst/>
              <a:gdLst>
                <a:gd name="T0" fmla="*/ 70 w 70"/>
                <a:gd name="T1" fmla="*/ 21 h 21"/>
                <a:gd name="T2" fmla="*/ 0 w 70"/>
                <a:gd name="T3" fmla="*/ 21 h 21"/>
                <a:gd name="T4" fmla="*/ 0 w 70"/>
                <a:gd name="T5" fmla="*/ 0 h 21"/>
                <a:gd name="T6" fmla="*/ 70 w 70"/>
                <a:gd name="T7" fmla="*/ 0 h 21"/>
                <a:gd name="T8" fmla="*/ 70 w 70"/>
                <a:gd name="T9" fmla="*/ 21 h 21"/>
              </a:gdLst>
              <a:ahLst/>
              <a:cxnLst>
                <a:cxn ang="0">
                  <a:pos x="T0" y="T1"/>
                </a:cxn>
                <a:cxn ang="0">
                  <a:pos x="T2" y="T3"/>
                </a:cxn>
                <a:cxn ang="0">
                  <a:pos x="T4" y="T5"/>
                </a:cxn>
                <a:cxn ang="0">
                  <a:pos x="T6" y="T7"/>
                </a:cxn>
                <a:cxn ang="0">
                  <a:pos x="T8" y="T9"/>
                </a:cxn>
              </a:cxnLst>
              <a:rect l="0" t="0" r="r" b="b"/>
              <a:pathLst>
                <a:path w="70" h="21">
                  <a:moveTo>
                    <a:pt x="70" y="21"/>
                  </a:moveTo>
                  <a:cubicBezTo>
                    <a:pt x="0" y="21"/>
                    <a:pt x="0" y="21"/>
                    <a:pt x="0" y="21"/>
                  </a:cubicBezTo>
                  <a:cubicBezTo>
                    <a:pt x="0" y="0"/>
                    <a:pt x="0" y="0"/>
                    <a:pt x="0" y="0"/>
                  </a:cubicBezTo>
                  <a:cubicBezTo>
                    <a:pt x="70" y="0"/>
                    <a:pt x="70" y="0"/>
                    <a:pt x="70" y="0"/>
                  </a:cubicBezTo>
                  <a:cubicBezTo>
                    <a:pt x="66" y="0"/>
                    <a:pt x="66" y="21"/>
                    <a:pt x="70" y="21"/>
                  </a:cubicBezTo>
                  <a:close/>
                </a:path>
              </a:pathLst>
            </a:custGeom>
            <a:solidFill>
              <a:srgbClr val="FFF0B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0" name="PA-í$lïḋê"/>
            <p:cNvSpPr/>
            <p:nvPr>
              <p:custDataLst>
                <p:tags r:id="rId80"/>
              </p:custDataLst>
            </p:nvPr>
          </p:nvSpPr>
          <p:spPr bwMode="auto">
            <a:xfrm>
              <a:off x="7243763" y="5264151"/>
              <a:ext cx="373063" cy="355600"/>
            </a:xfrm>
            <a:prstGeom prst="ellipse">
              <a:avLst/>
            </a:prstGeom>
            <a:solidFill>
              <a:srgbClr val="FFF0B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1" name="PA-îsḷîďê"/>
            <p:cNvSpPr/>
            <p:nvPr>
              <p:custDataLst>
                <p:tags r:id="rId81"/>
              </p:custDataLst>
            </p:nvPr>
          </p:nvSpPr>
          <p:spPr bwMode="auto">
            <a:xfrm>
              <a:off x="6172200" y="5178426"/>
              <a:ext cx="527050" cy="527050"/>
            </a:xfrm>
            <a:prstGeom prst="ellipse">
              <a:avLst/>
            </a:prstGeom>
            <a:solidFill>
              <a:srgbClr val="41553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2" name="PA-îS1ídè"/>
            <p:cNvSpPr/>
            <p:nvPr>
              <p:custDataLst>
                <p:tags r:id="rId82"/>
              </p:custDataLst>
            </p:nvPr>
          </p:nvSpPr>
          <p:spPr bwMode="auto">
            <a:xfrm>
              <a:off x="6445250" y="5178426"/>
              <a:ext cx="2174875" cy="527050"/>
            </a:xfrm>
            <a:custGeom>
              <a:avLst/>
              <a:gdLst>
                <a:gd name="T0" fmla="*/ 128 w 128"/>
                <a:gd name="T1" fmla="*/ 0 h 31"/>
                <a:gd name="T2" fmla="*/ 0 w 128"/>
                <a:gd name="T3" fmla="*/ 0 h 31"/>
                <a:gd name="T4" fmla="*/ 0 w 128"/>
                <a:gd name="T5" fmla="*/ 31 h 31"/>
                <a:gd name="T6" fmla="*/ 128 w 128"/>
                <a:gd name="T7" fmla="*/ 31 h 31"/>
                <a:gd name="T8" fmla="*/ 128 w 128"/>
                <a:gd name="T9" fmla="*/ 26 h 31"/>
                <a:gd name="T10" fmla="*/ 58 w 128"/>
                <a:gd name="T11" fmla="*/ 26 h 31"/>
                <a:gd name="T12" fmla="*/ 47 w 128"/>
                <a:gd name="T13" fmla="*/ 16 h 31"/>
                <a:gd name="T14" fmla="*/ 58 w 128"/>
                <a:gd name="T15" fmla="*/ 5 h 31"/>
                <a:gd name="T16" fmla="*/ 128 w 128"/>
                <a:gd name="T17" fmla="*/ 5 h 31"/>
                <a:gd name="T18" fmla="*/ 128 w 128"/>
                <a:gd name="T1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31">
                  <a:moveTo>
                    <a:pt x="128" y="0"/>
                  </a:moveTo>
                  <a:cubicBezTo>
                    <a:pt x="0" y="0"/>
                    <a:pt x="0" y="0"/>
                    <a:pt x="0" y="0"/>
                  </a:cubicBezTo>
                  <a:cubicBezTo>
                    <a:pt x="0" y="31"/>
                    <a:pt x="0" y="31"/>
                    <a:pt x="0" y="31"/>
                  </a:cubicBezTo>
                  <a:cubicBezTo>
                    <a:pt x="128" y="31"/>
                    <a:pt x="128" y="31"/>
                    <a:pt x="128" y="31"/>
                  </a:cubicBezTo>
                  <a:cubicBezTo>
                    <a:pt x="128" y="26"/>
                    <a:pt x="128" y="26"/>
                    <a:pt x="128" y="26"/>
                  </a:cubicBezTo>
                  <a:cubicBezTo>
                    <a:pt x="58" y="26"/>
                    <a:pt x="58" y="26"/>
                    <a:pt x="58" y="26"/>
                  </a:cubicBezTo>
                  <a:cubicBezTo>
                    <a:pt x="52" y="26"/>
                    <a:pt x="47" y="22"/>
                    <a:pt x="47" y="16"/>
                  </a:cubicBezTo>
                  <a:cubicBezTo>
                    <a:pt x="47" y="10"/>
                    <a:pt x="52" y="5"/>
                    <a:pt x="58" y="5"/>
                  </a:cubicBezTo>
                  <a:cubicBezTo>
                    <a:pt x="128" y="5"/>
                    <a:pt x="128" y="5"/>
                    <a:pt x="128" y="5"/>
                  </a:cubicBezTo>
                  <a:lnTo>
                    <a:pt x="128" y="0"/>
                  </a:lnTo>
                  <a:close/>
                </a:path>
              </a:pathLst>
            </a:custGeom>
            <a:solidFill>
              <a:srgbClr val="41553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3" name="PA-iṩḷiďè"/>
            <p:cNvSpPr/>
            <p:nvPr>
              <p:custDataLst>
                <p:tags r:id="rId83"/>
              </p:custDataLst>
            </p:nvPr>
          </p:nvSpPr>
          <p:spPr bwMode="auto">
            <a:xfrm>
              <a:off x="7243763" y="3598863"/>
              <a:ext cx="849313" cy="747713"/>
            </a:xfrm>
            <a:custGeom>
              <a:avLst/>
              <a:gdLst>
                <a:gd name="T0" fmla="*/ 22 w 50"/>
                <a:gd name="T1" fmla="*/ 4 h 44"/>
                <a:gd name="T2" fmla="*/ 2 w 50"/>
                <a:gd name="T3" fmla="*/ 9 h 44"/>
                <a:gd name="T4" fmla="*/ 2 w 50"/>
                <a:gd name="T5" fmla="*/ 25 h 44"/>
                <a:gd name="T6" fmla="*/ 26 w 50"/>
                <a:gd name="T7" fmla="*/ 44 h 44"/>
                <a:gd name="T8" fmla="*/ 50 w 50"/>
                <a:gd name="T9" fmla="*/ 18 h 44"/>
                <a:gd name="T10" fmla="*/ 39 w 50"/>
                <a:gd name="T11" fmla="*/ 3 h 44"/>
                <a:gd name="T12" fmla="*/ 29 w 50"/>
                <a:gd name="T13" fmla="*/ 3 h 44"/>
                <a:gd name="T14" fmla="*/ 22 w 50"/>
                <a:gd name="T15" fmla="*/ 4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44">
                  <a:moveTo>
                    <a:pt x="22" y="4"/>
                  </a:moveTo>
                  <a:cubicBezTo>
                    <a:pt x="15" y="3"/>
                    <a:pt x="6" y="0"/>
                    <a:pt x="2" y="9"/>
                  </a:cubicBezTo>
                  <a:cubicBezTo>
                    <a:pt x="0" y="14"/>
                    <a:pt x="0" y="20"/>
                    <a:pt x="2" y="25"/>
                  </a:cubicBezTo>
                  <a:cubicBezTo>
                    <a:pt x="5" y="40"/>
                    <a:pt x="15" y="44"/>
                    <a:pt x="26" y="44"/>
                  </a:cubicBezTo>
                  <a:cubicBezTo>
                    <a:pt x="41" y="44"/>
                    <a:pt x="50" y="32"/>
                    <a:pt x="50" y="18"/>
                  </a:cubicBezTo>
                  <a:cubicBezTo>
                    <a:pt x="50" y="10"/>
                    <a:pt x="46" y="4"/>
                    <a:pt x="39" y="3"/>
                  </a:cubicBezTo>
                  <a:cubicBezTo>
                    <a:pt x="35" y="2"/>
                    <a:pt x="32" y="3"/>
                    <a:pt x="29" y="3"/>
                  </a:cubicBezTo>
                  <a:cubicBezTo>
                    <a:pt x="27" y="3"/>
                    <a:pt x="25" y="4"/>
                    <a:pt x="22" y="4"/>
                  </a:cubicBezTo>
                </a:path>
              </a:pathLst>
            </a:custGeom>
            <a:solidFill>
              <a:srgbClr val="FF4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4" name="PA-iśľiḑe"/>
            <p:cNvSpPr/>
            <p:nvPr>
              <p:custDataLst>
                <p:tags r:id="rId84"/>
              </p:custDataLst>
            </p:nvPr>
          </p:nvSpPr>
          <p:spPr bwMode="auto">
            <a:xfrm>
              <a:off x="7446963" y="3667126"/>
              <a:ext cx="357188" cy="84138"/>
            </a:xfrm>
            <a:custGeom>
              <a:avLst/>
              <a:gdLst>
                <a:gd name="T0" fmla="*/ 2 w 21"/>
                <a:gd name="T1" fmla="*/ 0 h 5"/>
                <a:gd name="T2" fmla="*/ 0 w 21"/>
                <a:gd name="T3" fmla="*/ 1 h 5"/>
                <a:gd name="T4" fmla="*/ 12 w 21"/>
                <a:gd name="T5" fmla="*/ 5 h 5"/>
                <a:gd name="T6" fmla="*/ 20 w 21"/>
                <a:gd name="T7" fmla="*/ 1 h 5"/>
                <a:gd name="T8" fmla="*/ 18 w 21"/>
                <a:gd name="T9" fmla="*/ 0 h 5"/>
                <a:gd name="T10" fmla="*/ 15 w 21"/>
                <a:gd name="T11" fmla="*/ 1 h 5"/>
                <a:gd name="T12" fmla="*/ 12 w 21"/>
                <a:gd name="T13" fmla="*/ 1 h 5"/>
                <a:gd name="T14" fmla="*/ 12 w 21"/>
                <a:gd name="T15" fmla="*/ 1 h 5"/>
                <a:gd name="T16" fmla="*/ 7 w 21"/>
                <a:gd name="T17" fmla="*/ 1 h 5"/>
                <a:gd name="T18" fmla="*/ 2 w 21"/>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5">
                  <a:moveTo>
                    <a:pt x="2" y="0"/>
                  </a:moveTo>
                  <a:cubicBezTo>
                    <a:pt x="1" y="0"/>
                    <a:pt x="0" y="0"/>
                    <a:pt x="0" y="1"/>
                  </a:cubicBezTo>
                  <a:cubicBezTo>
                    <a:pt x="0" y="2"/>
                    <a:pt x="5" y="5"/>
                    <a:pt x="12" y="5"/>
                  </a:cubicBezTo>
                  <a:cubicBezTo>
                    <a:pt x="18" y="5"/>
                    <a:pt x="21" y="2"/>
                    <a:pt x="20" y="1"/>
                  </a:cubicBezTo>
                  <a:cubicBezTo>
                    <a:pt x="19" y="0"/>
                    <a:pt x="19" y="0"/>
                    <a:pt x="18" y="0"/>
                  </a:cubicBezTo>
                  <a:cubicBezTo>
                    <a:pt x="17" y="0"/>
                    <a:pt x="16" y="1"/>
                    <a:pt x="15" y="1"/>
                  </a:cubicBezTo>
                  <a:cubicBezTo>
                    <a:pt x="14" y="1"/>
                    <a:pt x="14" y="1"/>
                    <a:pt x="12" y="1"/>
                  </a:cubicBezTo>
                  <a:cubicBezTo>
                    <a:pt x="12" y="1"/>
                    <a:pt x="12" y="1"/>
                    <a:pt x="12" y="1"/>
                  </a:cubicBezTo>
                  <a:cubicBezTo>
                    <a:pt x="10" y="1"/>
                    <a:pt x="9" y="1"/>
                    <a:pt x="7" y="1"/>
                  </a:cubicBezTo>
                  <a:cubicBezTo>
                    <a:pt x="6" y="1"/>
                    <a:pt x="4" y="0"/>
                    <a:pt x="2" y="0"/>
                  </a:cubicBezTo>
                </a:path>
              </a:pathLst>
            </a:custGeom>
            <a:solidFill>
              <a:srgbClr val="DA37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5" name="PA-íśliďê"/>
            <p:cNvSpPr/>
            <p:nvPr>
              <p:custDataLst>
                <p:tags r:id="rId85"/>
              </p:custDataLst>
            </p:nvPr>
          </p:nvSpPr>
          <p:spPr bwMode="auto">
            <a:xfrm>
              <a:off x="7616825" y="3513138"/>
              <a:ext cx="50800" cy="220663"/>
            </a:xfrm>
            <a:custGeom>
              <a:avLst/>
              <a:gdLst>
                <a:gd name="T0" fmla="*/ 2 w 3"/>
                <a:gd name="T1" fmla="*/ 3 h 13"/>
                <a:gd name="T2" fmla="*/ 1 w 3"/>
                <a:gd name="T3" fmla="*/ 8 h 13"/>
                <a:gd name="T4" fmla="*/ 2 w 3"/>
                <a:gd name="T5" fmla="*/ 13 h 13"/>
                <a:gd name="T6" fmla="*/ 0 w 3"/>
                <a:gd name="T7" fmla="*/ 13 h 13"/>
                <a:gd name="T8" fmla="*/ 0 w 3"/>
                <a:gd name="T9" fmla="*/ 1 h 13"/>
                <a:gd name="T10" fmla="*/ 2 w 3"/>
                <a:gd name="T11" fmla="*/ 0 h 13"/>
                <a:gd name="T12" fmla="*/ 2 w 3"/>
                <a:gd name="T13" fmla="*/ 3 h 13"/>
              </a:gdLst>
              <a:ahLst/>
              <a:cxnLst>
                <a:cxn ang="0">
                  <a:pos x="T0" y="T1"/>
                </a:cxn>
                <a:cxn ang="0">
                  <a:pos x="T2" y="T3"/>
                </a:cxn>
                <a:cxn ang="0">
                  <a:pos x="T4" y="T5"/>
                </a:cxn>
                <a:cxn ang="0">
                  <a:pos x="T6" y="T7"/>
                </a:cxn>
                <a:cxn ang="0">
                  <a:pos x="T8" y="T9"/>
                </a:cxn>
                <a:cxn ang="0">
                  <a:pos x="T10" y="T11"/>
                </a:cxn>
                <a:cxn ang="0">
                  <a:pos x="T12" y="T13"/>
                </a:cxn>
              </a:cxnLst>
              <a:rect l="0" t="0" r="r" b="b"/>
              <a:pathLst>
                <a:path w="3" h="13">
                  <a:moveTo>
                    <a:pt x="2" y="3"/>
                  </a:moveTo>
                  <a:cubicBezTo>
                    <a:pt x="2" y="5"/>
                    <a:pt x="2" y="6"/>
                    <a:pt x="1" y="8"/>
                  </a:cubicBezTo>
                  <a:cubicBezTo>
                    <a:pt x="1" y="10"/>
                    <a:pt x="2" y="11"/>
                    <a:pt x="2" y="13"/>
                  </a:cubicBezTo>
                  <a:cubicBezTo>
                    <a:pt x="1" y="13"/>
                    <a:pt x="1" y="13"/>
                    <a:pt x="0" y="13"/>
                  </a:cubicBezTo>
                  <a:cubicBezTo>
                    <a:pt x="0" y="9"/>
                    <a:pt x="0" y="5"/>
                    <a:pt x="0" y="1"/>
                  </a:cubicBezTo>
                  <a:cubicBezTo>
                    <a:pt x="0" y="0"/>
                    <a:pt x="1" y="0"/>
                    <a:pt x="2" y="0"/>
                  </a:cubicBezTo>
                  <a:cubicBezTo>
                    <a:pt x="3" y="1"/>
                    <a:pt x="3" y="2"/>
                    <a:pt x="2" y="3"/>
                  </a:cubicBezTo>
                  <a:close/>
                </a:path>
              </a:pathLst>
            </a:custGeom>
            <a:solidFill>
              <a:srgbClr val="7832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6" name="PA-íšļïdé"/>
            <p:cNvSpPr/>
            <p:nvPr>
              <p:custDataLst>
                <p:tags r:id="rId86"/>
              </p:custDataLst>
            </p:nvPr>
          </p:nvSpPr>
          <p:spPr bwMode="auto">
            <a:xfrm>
              <a:off x="7804150" y="3667126"/>
              <a:ext cx="204788" cy="134938"/>
            </a:xfrm>
            <a:custGeom>
              <a:avLst/>
              <a:gdLst>
                <a:gd name="T0" fmla="*/ 5 w 12"/>
                <a:gd name="T1" fmla="*/ 0 h 8"/>
                <a:gd name="T2" fmla="*/ 4 w 12"/>
                <a:gd name="T3" fmla="*/ 1 h 8"/>
                <a:gd name="T4" fmla="*/ 1 w 12"/>
                <a:gd name="T5" fmla="*/ 5 h 8"/>
                <a:gd name="T6" fmla="*/ 9 w 12"/>
                <a:gd name="T7" fmla="*/ 8 h 8"/>
                <a:gd name="T8" fmla="*/ 10 w 12"/>
                <a:gd name="T9" fmla="*/ 8 h 8"/>
                <a:gd name="T10" fmla="*/ 12 w 12"/>
                <a:gd name="T11" fmla="*/ 7 h 8"/>
                <a:gd name="T12" fmla="*/ 11 w 12"/>
                <a:gd name="T13" fmla="*/ 4 h 8"/>
                <a:gd name="T14" fmla="*/ 5 w 12"/>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8">
                  <a:moveTo>
                    <a:pt x="5" y="0"/>
                  </a:moveTo>
                  <a:cubicBezTo>
                    <a:pt x="5" y="0"/>
                    <a:pt x="4" y="0"/>
                    <a:pt x="4" y="1"/>
                  </a:cubicBezTo>
                  <a:cubicBezTo>
                    <a:pt x="3" y="3"/>
                    <a:pt x="0" y="3"/>
                    <a:pt x="1" y="5"/>
                  </a:cubicBezTo>
                  <a:cubicBezTo>
                    <a:pt x="2" y="6"/>
                    <a:pt x="7" y="7"/>
                    <a:pt x="9" y="8"/>
                  </a:cubicBezTo>
                  <a:cubicBezTo>
                    <a:pt x="9" y="8"/>
                    <a:pt x="10" y="8"/>
                    <a:pt x="10" y="8"/>
                  </a:cubicBezTo>
                  <a:cubicBezTo>
                    <a:pt x="11" y="8"/>
                    <a:pt x="12" y="8"/>
                    <a:pt x="12" y="7"/>
                  </a:cubicBezTo>
                  <a:cubicBezTo>
                    <a:pt x="12" y="6"/>
                    <a:pt x="12" y="5"/>
                    <a:pt x="11" y="4"/>
                  </a:cubicBezTo>
                  <a:cubicBezTo>
                    <a:pt x="10" y="2"/>
                    <a:pt x="7" y="0"/>
                    <a:pt x="5" y="0"/>
                  </a:cubicBezTo>
                </a:path>
              </a:pathLst>
            </a:custGeom>
            <a:solidFill>
              <a:srgbClr val="F4D7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7" name="PA-îṧḷïďe"/>
            <p:cNvSpPr/>
            <p:nvPr>
              <p:custDataLst>
                <p:tags r:id="rId87"/>
              </p:custDataLst>
            </p:nvPr>
          </p:nvSpPr>
          <p:spPr bwMode="auto">
            <a:xfrm>
              <a:off x="7821613" y="4159251"/>
              <a:ext cx="203200" cy="169863"/>
            </a:xfrm>
            <a:custGeom>
              <a:avLst/>
              <a:gdLst>
                <a:gd name="T0" fmla="*/ 12 w 12"/>
                <a:gd name="T1" fmla="*/ 0 h 10"/>
                <a:gd name="T2" fmla="*/ 12 w 12"/>
                <a:gd name="T3" fmla="*/ 0 h 10"/>
                <a:gd name="T4" fmla="*/ 0 w 12"/>
                <a:gd name="T5" fmla="*/ 10 h 10"/>
                <a:gd name="T6" fmla="*/ 0 w 12"/>
                <a:gd name="T7" fmla="*/ 10 h 10"/>
                <a:gd name="T8" fmla="*/ 12 w 12"/>
                <a:gd name="T9" fmla="*/ 0 h 10"/>
              </a:gdLst>
              <a:ahLst/>
              <a:cxnLst>
                <a:cxn ang="0">
                  <a:pos x="T0" y="T1"/>
                </a:cxn>
                <a:cxn ang="0">
                  <a:pos x="T2" y="T3"/>
                </a:cxn>
                <a:cxn ang="0">
                  <a:pos x="T4" y="T5"/>
                </a:cxn>
                <a:cxn ang="0">
                  <a:pos x="T6" y="T7"/>
                </a:cxn>
                <a:cxn ang="0">
                  <a:pos x="T8" y="T9"/>
                </a:cxn>
              </a:cxnLst>
              <a:rect l="0" t="0" r="r" b="b"/>
              <a:pathLst>
                <a:path w="12" h="10">
                  <a:moveTo>
                    <a:pt x="12" y="0"/>
                  </a:moveTo>
                  <a:cubicBezTo>
                    <a:pt x="12" y="0"/>
                    <a:pt x="12" y="0"/>
                    <a:pt x="12" y="0"/>
                  </a:cubicBezTo>
                  <a:cubicBezTo>
                    <a:pt x="9" y="5"/>
                    <a:pt x="5" y="8"/>
                    <a:pt x="0" y="10"/>
                  </a:cubicBezTo>
                  <a:cubicBezTo>
                    <a:pt x="0" y="10"/>
                    <a:pt x="0" y="10"/>
                    <a:pt x="0" y="10"/>
                  </a:cubicBezTo>
                  <a:cubicBezTo>
                    <a:pt x="5" y="8"/>
                    <a:pt x="9" y="5"/>
                    <a:pt x="12" y="0"/>
                  </a:cubicBezTo>
                </a:path>
              </a:pathLst>
            </a:custGeom>
            <a:solidFill>
              <a:srgbClr val="DADA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8" name="PA-ïṥḻîde"/>
            <p:cNvSpPr/>
            <p:nvPr>
              <p:custDataLst>
                <p:tags r:id="rId88"/>
              </p:custDataLst>
            </p:nvPr>
          </p:nvSpPr>
          <p:spPr bwMode="auto">
            <a:xfrm>
              <a:off x="7685088" y="4329113"/>
              <a:ext cx="136525" cy="17463"/>
            </a:xfrm>
            <a:custGeom>
              <a:avLst/>
              <a:gdLst>
                <a:gd name="T0" fmla="*/ 8 w 8"/>
                <a:gd name="T1" fmla="*/ 0 h 1"/>
                <a:gd name="T2" fmla="*/ 0 w 8"/>
                <a:gd name="T3" fmla="*/ 1 h 1"/>
                <a:gd name="T4" fmla="*/ 0 w 8"/>
                <a:gd name="T5" fmla="*/ 1 h 1"/>
                <a:gd name="T6" fmla="*/ 8 w 8"/>
                <a:gd name="T7" fmla="*/ 0 h 1"/>
                <a:gd name="T8" fmla="*/ 8 w 8"/>
                <a:gd name="T9" fmla="*/ 0 h 1"/>
              </a:gdLst>
              <a:ahLst/>
              <a:cxnLst>
                <a:cxn ang="0">
                  <a:pos x="T0" y="T1"/>
                </a:cxn>
                <a:cxn ang="0">
                  <a:pos x="T2" y="T3"/>
                </a:cxn>
                <a:cxn ang="0">
                  <a:pos x="T4" y="T5"/>
                </a:cxn>
                <a:cxn ang="0">
                  <a:pos x="T6" y="T7"/>
                </a:cxn>
                <a:cxn ang="0">
                  <a:pos x="T8" y="T9"/>
                </a:cxn>
              </a:cxnLst>
              <a:rect l="0" t="0" r="r" b="b"/>
              <a:pathLst>
                <a:path w="8" h="1">
                  <a:moveTo>
                    <a:pt x="8" y="0"/>
                  </a:moveTo>
                  <a:cubicBezTo>
                    <a:pt x="5" y="0"/>
                    <a:pt x="3" y="1"/>
                    <a:pt x="0" y="1"/>
                  </a:cubicBezTo>
                  <a:cubicBezTo>
                    <a:pt x="0" y="1"/>
                    <a:pt x="0" y="1"/>
                    <a:pt x="0" y="1"/>
                  </a:cubicBezTo>
                  <a:cubicBezTo>
                    <a:pt x="3" y="1"/>
                    <a:pt x="5" y="0"/>
                    <a:pt x="8" y="0"/>
                  </a:cubicBezTo>
                  <a:cubicBezTo>
                    <a:pt x="8" y="0"/>
                    <a:pt x="8" y="0"/>
                    <a:pt x="8" y="0"/>
                  </a:cubicBezTo>
                </a:path>
              </a:pathLst>
            </a:custGeom>
            <a:solidFill>
              <a:srgbClr val="2C2C2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9" name="PA-íSlïḑê"/>
            <p:cNvSpPr/>
            <p:nvPr>
              <p:custDataLst>
                <p:tags r:id="rId89"/>
              </p:custDataLst>
            </p:nvPr>
          </p:nvSpPr>
          <p:spPr bwMode="auto">
            <a:xfrm>
              <a:off x="7243763" y="3667126"/>
              <a:ext cx="781050" cy="679450"/>
            </a:xfrm>
            <a:custGeom>
              <a:avLst/>
              <a:gdLst>
                <a:gd name="T0" fmla="*/ 7 w 46"/>
                <a:gd name="T1" fmla="*/ 0 h 40"/>
                <a:gd name="T2" fmla="*/ 2 w 46"/>
                <a:gd name="T3" fmla="*/ 5 h 40"/>
                <a:gd name="T4" fmla="*/ 2 w 46"/>
                <a:gd name="T5" fmla="*/ 21 h 40"/>
                <a:gd name="T6" fmla="*/ 26 w 46"/>
                <a:gd name="T7" fmla="*/ 40 h 40"/>
                <a:gd name="T8" fmla="*/ 34 w 46"/>
                <a:gd name="T9" fmla="*/ 39 h 40"/>
                <a:gd name="T10" fmla="*/ 46 w 46"/>
                <a:gd name="T11" fmla="*/ 29 h 40"/>
                <a:gd name="T12" fmla="*/ 31 w 46"/>
                <a:gd name="T13" fmla="*/ 33 h 40"/>
                <a:gd name="T14" fmla="*/ 15 w 46"/>
                <a:gd name="T15" fmla="*/ 27 h 40"/>
                <a:gd name="T16" fmla="*/ 6 w 46"/>
                <a:gd name="T17" fmla="*/ 12 h 40"/>
                <a:gd name="T18" fmla="*/ 6 w 46"/>
                <a:gd name="T19" fmla="*/ 3 h 40"/>
                <a:gd name="T20" fmla="*/ 7 w 46"/>
                <a:gd name="T2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40">
                  <a:moveTo>
                    <a:pt x="7" y="0"/>
                  </a:moveTo>
                  <a:cubicBezTo>
                    <a:pt x="5" y="1"/>
                    <a:pt x="3" y="3"/>
                    <a:pt x="2" y="5"/>
                  </a:cubicBezTo>
                  <a:cubicBezTo>
                    <a:pt x="0" y="10"/>
                    <a:pt x="0" y="16"/>
                    <a:pt x="2" y="21"/>
                  </a:cubicBezTo>
                  <a:cubicBezTo>
                    <a:pt x="5" y="36"/>
                    <a:pt x="15" y="40"/>
                    <a:pt x="26" y="40"/>
                  </a:cubicBezTo>
                  <a:cubicBezTo>
                    <a:pt x="29" y="40"/>
                    <a:pt x="31" y="39"/>
                    <a:pt x="34" y="39"/>
                  </a:cubicBezTo>
                  <a:cubicBezTo>
                    <a:pt x="39" y="37"/>
                    <a:pt x="43" y="34"/>
                    <a:pt x="46" y="29"/>
                  </a:cubicBezTo>
                  <a:cubicBezTo>
                    <a:pt x="41" y="31"/>
                    <a:pt x="36" y="33"/>
                    <a:pt x="31" y="33"/>
                  </a:cubicBezTo>
                  <a:cubicBezTo>
                    <a:pt x="25" y="33"/>
                    <a:pt x="19" y="31"/>
                    <a:pt x="15" y="27"/>
                  </a:cubicBezTo>
                  <a:cubicBezTo>
                    <a:pt x="11" y="24"/>
                    <a:pt x="7" y="18"/>
                    <a:pt x="6" y="12"/>
                  </a:cubicBezTo>
                  <a:cubicBezTo>
                    <a:pt x="6" y="9"/>
                    <a:pt x="6" y="6"/>
                    <a:pt x="6" y="3"/>
                  </a:cubicBezTo>
                  <a:cubicBezTo>
                    <a:pt x="6" y="2"/>
                    <a:pt x="6" y="1"/>
                    <a:pt x="7" y="0"/>
                  </a:cubicBezTo>
                </a:path>
              </a:pathLst>
            </a:custGeom>
            <a:solidFill>
              <a:srgbClr val="DA37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0" name="PA-íṩļîdé"/>
            <p:cNvSpPr/>
            <p:nvPr>
              <p:custDataLst>
                <p:tags r:id="rId90"/>
              </p:custDataLst>
            </p:nvPr>
          </p:nvSpPr>
          <p:spPr bwMode="auto">
            <a:xfrm>
              <a:off x="5424488" y="1508126"/>
              <a:ext cx="50800" cy="527050"/>
            </a:xfrm>
            <a:prstGeom prst="rect">
              <a:avLst/>
            </a:prstGeom>
            <a:solidFill>
              <a:srgbClr val="1E324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51" name="PA-ïṥ1iďe"/>
            <p:cNvSpPr/>
            <p:nvPr>
              <p:custDataLst>
                <p:tags r:id="rId91"/>
              </p:custDataLst>
            </p:nvPr>
          </p:nvSpPr>
          <p:spPr bwMode="auto">
            <a:xfrm>
              <a:off x="5373688" y="2017713"/>
              <a:ext cx="152400" cy="153988"/>
            </a:xfrm>
            <a:prstGeom prst="ellipse">
              <a:avLst/>
            </a:prstGeom>
            <a:solidFill>
              <a:srgbClr val="FFC83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2" name="PA-ïṡľiḍe"/>
            <p:cNvSpPr/>
            <p:nvPr>
              <p:custDataLst>
                <p:tags r:id="rId92"/>
              </p:custDataLst>
            </p:nvPr>
          </p:nvSpPr>
          <p:spPr bwMode="auto">
            <a:xfrm>
              <a:off x="5305425" y="1117601"/>
              <a:ext cx="2532063" cy="782638"/>
            </a:xfrm>
            <a:custGeom>
              <a:avLst/>
              <a:gdLst>
                <a:gd name="T0" fmla="*/ 803 w 1595"/>
                <a:gd name="T1" fmla="*/ 493 h 493"/>
                <a:gd name="T2" fmla="*/ 1595 w 1595"/>
                <a:gd name="T3" fmla="*/ 246 h 493"/>
                <a:gd name="T4" fmla="*/ 803 w 1595"/>
                <a:gd name="T5" fmla="*/ 0 h 493"/>
                <a:gd name="T6" fmla="*/ 0 w 1595"/>
                <a:gd name="T7" fmla="*/ 246 h 493"/>
                <a:gd name="T8" fmla="*/ 803 w 1595"/>
                <a:gd name="T9" fmla="*/ 493 h 493"/>
              </a:gdLst>
              <a:ahLst/>
              <a:cxnLst>
                <a:cxn ang="0">
                  <a:pos x="T0" y="T1"/>
                </a:cxn>
                <a:cxn ang="0">
                  <a:pos x="T2" y="T3"/>
                </a:cxn>
                <a:cxn ang="0">
                  <a:pos x="T4" y="T5"/>
                </a:cxn>
                <a:cxn ang="0">
                  <a:pos x="T6" y="T7"/>
                </a:cxn>
                <a:cxn ang="0">
                  <a:pos x="T8" y="T9"/>
                </a:cxn>
              </a:cxnLst>
              <a:rect l="0" t="0" r="r" b="b"/>
              <a:pathLst>
                <a:path w="1595" h="493">
                  <a:moveTo>
                    <a:pt x="803" y="493"/>
                  </a:moveTo>
                  <a:lnTo>
                    <a:pt x="1595" y="246"/>
                  </a:lnTo>
                  <a:lnTo>
                    <a:pt x="803" y="0"/>
                  </a:lnTo>
                  <a:lnTo>
                    <a:pt x="0" y="246"/>
                  </a:lnTo>
                  <a:lnTo>
                    <a:pt x="803" y="493"/>
                  </a:lnTo>
                  <a:close/>
                </a:path>
              </a:pathLst>
            </a:custGeom>
            <a:solidFill>
              <a:srgbClr val="46464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grpSp>
      <p:sp>
        <p:nvSpPr>
          <p:cNvPr id="10" name="矩形 9"/>
          <p:cNvSpPr/>
          <p:nvPr/>
        </p:nvSpPr>
        <p:spPr>
          <a:xfrm>
            <a:off x="2160169" y="3990334"/>
            <a:ext cx="5002376" cy="369332"/>
          </a:xfrm>
          <a:prstGeom prst="rect">
            <a:avLst/>
          </a:prstGeom>
        </p:spPr>
        <p:txBody>
          <a:bodyPr wrap="square">
            <a:spAutoFit/>
          </a:bodyPr>
          <a:lstStyle/>
          <a:p>
            <a:r>
              <a:rPr lang="zh-CN" altLang="en-US" dirty="0">
                <a:latin typeface="微软雅黑" panose="020B0503020204020204" charset="-122"/>
                <a:ea typeface="微软雅黑" panose="020B0503020204020204" charset="-122"/>
              </a:rPr>
              <a:t> </a:t>
            </a:r>
            <a:endParaRPr lang="zh-CN" altLang="en-US" dirty="0">
              <a:latin typeface="微软雅黑" panose="020B0503020204020204" charset="-122"/>
              <a:ea typeface="微软雅黑" panose="020B0503020204020204" charset="-122"/>
            </a:endParaRPr>
          </a:p>
        </p:txBody>
      </p:sp>
      <p:grpSp>
        <p:nvGrpSpPr>
          <p:cNvPr id="11" name="PA-组合 69"/>
          <p:cNvGrpSpPr/>
          <p:nvPr>
            <p:custDataLst>
              <p:tags r:id="rId93"/>
            </p:custDataLst>
          </p:nvPr>
        </p:nvGrpSpPr>
        <p:grpSpPr>
          <a:xfrm>
            <a:off x="518350" y="5200878"/>
            <a:ext cx="6621957" cy="997844"/>
            <a:chOff x="654894" y="2050313"/>
            <a:chExt cx="7136556" cy="664312"/>
          </a:xfrm>
        </p:grpSpPr>
        <p:sp>
          <p:nvSpPr>
            <p:cNvPr id="12" name="PA-圆角矩形 70"/>
            <p:cNvSpPr/>
            <p:nvPr>
              <p:custDataLst>
                <p:tags r:id="rId94"/>
              </p:custDataLst>
            </p:nvPr>
          </p:nvSpPr>
          <p:spPr>
            <a:xfrm>
              <a:off x="654894" y="2050313"/>
              <a:ext cx="7136556" cy="664312"/>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PA-圆角矩形 71"/>
            <p:cNvSpPr/>
            <p:nvPr>
              <p:custDataLst>
                <p:tags r:id="rId95"/>
              </p:custDataLst>
            </p:nvPr>
          </p:nvSpPr>
          <p:spPr>
            <a:xfrm>
              <a:off x="776895" y="2171708"/>
              <a:ext cx="1237915" cy="409522"/>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i="0" u="none" strike="noStrike" dirty="0">
                  <a:solidFill>
                    <a:srgbClr val="000000"/>
                  </a:solidFill>
                  <a:effectLst/>
                  <a:latin typeface="微软雅黑" panose="020B0503020204020204" charset="-122"/>
                  <a:ea typeface="微软雅黑" panose="020B0503020204020204" charset="-122"/>
                </a:rPr>
                <a:t> </a:t>
              </a:r>
              <a:r>
                <a:rPr lang="zh-CN" altLang="en-US" i="0" u="none" strike="noStrike" dirty="0">
                  <a:solidFill>
                    <a:schemeClr val="tx1"/>
                  </a:solidFill>
                  <a:effectLst/>
                  <a:latin typeface="微软雅黑" panose="020B0503020204020204" charset="-122"/>
                  <a:ea typeface="微软雅黑" panose="020B0503020204020204" charset="-122"/>
                </a:rPr>
                <a:t>梅华龙</a:t>
              </a:r>
              <a:endParaRPr lang="zh-CN" altLang="en-US" dirty="0">
                <a:solidFill>
                  <a:schemeClr val="tx1"/>
                </a:solidFill>
                <a:latin typeface="微软雅黑" panose="020B0503020204020204" charset="-122"/>
                <a:ea typeface="微软雅黑" panose="020B0503020204020204" charset="-122"/>
              </a:endParaRPr>
            </a:p>
          </p:txBody>
        </p:sp>
        <p:sp>
          <p:nvSpPr>
            <p:cNvPr id="14" name="PA-圆角矩形 72"/>
            <p:cNvSpPr/>
            <p:nvPr>
              <p:custDataLst>
                <p:tags r:id="rId96"/>
              </p:custDataLst>
            </p:nvPr>
          </p:nvSpPr>
          <p:spPr>
            <a:xfrm>
              <a:off x="2257079" y="2151612"/>
              <a:ext cx="5372446" cy="461715"/>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i="0" u="none" strike="noStrike" kern="1200" dirty="0">
                <a:solidFill>
                  <a:srgbClr val="000000"/>
                </a:solidFill>
                <a:effectLst/>
                <a:latin typeface="微软雅黑" panose="020B0503020204020204" charset="-122"/>
                <a:ea typeface="微软雅黑" panose="020B0503020204020204" charset="-122"/>
                <a:cs typeface="+mn-cs"/>
              </a:endParaRPr>
            </a:p>
          </p:txBody>
        </p:sp>
        <p:sp>
          <p:nvSpPr>
            <p:cNvPr id="15" name="PA-椭圆 73"/>
            <p:cNvSpPr/>
            <p:nvPr>
              <p:custDataLst>
                <p:tags r:id="rId97"/>
              </p:custDataLst>
            </p:nvPr>
          </p:nvSpPr>
          <p:spPr>
            <a:xfrm flipV="1">
              <a:off x="1853322" y="2355678"/>
              <a:ext cx="53583" cy="53583"/>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PA-椭圆 74"/>
            <p:cNvSpPr/>
            <p:nvPr>
              <p:custDataLst>
                <p:tags r:id="rId98"/>
              </p:custDataLst>
            </p:nvPr>
          </p:nvSpPr>
          <p:spPr>
            <a:xfrm flipV="1">
              <a:off x="2327667" y="2355678"/>
              <a:ext cx="53583" cy="53583"/>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7" name="PA-直接连接符 75"/>
            <p:cNvCxnSpPr>
              <a:stCxn id="15" idx="6"/>
              <a:endCxn id="16" idx="2"/>
            </p:cNvCxnSpPr>
            <p:nvPr>
              <p:custDataLst>
                <p:tags r:id="rId99"/>
              </p:custDataLst>
            </p:nvPr>
          </p:nvCxnSpPr>
          <p:spPr>
            <a:xfrm>
              <a:off x="1906905" y="2382469"/>
              <a:ext cx="420762"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18" name="PA-组合 69"/>
          <p:cNvGrpSpPr/>
          <p:nvPr>
            <p:custDataLst>
              <p:tags r:id="rId100"/>
            </p:custDataLst>
          </p:nvPr>
        </p:nvGrpSpPr>
        <p:grpSpPr>
          <a:xfrm>
            <a:off x="524187" y="2289500"/>
            <a:ext cx="6638357" cy="997844"/>
            <a:chOff x="654894" y="2050313"/>
            <a:chExt cx="7136556" cy="664312"/>
          </a:xfrm>
        </p:grpSpPr>
        <p:sp>
          <p:nvSpPr>
            <p:cNvPr id="19" name="PA-圆角矩形 70"/>
            <p:cNvSpPr/>
            <p:nvPr>
              <p:custDataLst>
                <p:tags r:id="rId101"/>
              </p:custDataLst>
            </p:nvPr>
          </p:nvSpPr>
          <p:spPr>
            <a:xfrm>
              <a:off x="654894" y="2050313"/>
              <a:ext cx="7136556" cy="664312"/>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PA-圆角矩形 71"/>
            <p:cNvSpPr/>
            <p:nvPr>
              <p:custDataLst>
                <p:tags r:id="rId102"/>
              </p:custDataLst>
            </p:nvPr>
          </p:nvSpPr>
          <p:spPr>
            <a:xfrm>
              <a:off x="816031" y="2163645"/>
              <a:ext cx="1237915" cy="409522"/>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i="0" u="none" strike="noStrike" dirty="0">
                  <a:solidFill>
                    <a:srgbClr val="000000"/>
                  </a:solidFill>
                  <a:effectLst/>
                  <a:latin typeface="微软雅黑" panose="020B0503020204020204" charset="-122"/>
                  <a:ea typeface="微软雅黑" panose="020B0503020204020204" charset="-122"/>
                </a:rPr>
                <a:t> </a:t>
              </a:r>
              <a:r>
                <a:rPr lang="zh-CN" altLang="en-US" i="0" u="none" strike="noStrike" dirty="0">
                  <a:solidFill>
                    <a:schemeClr val="tx1"/>
                  </a:solidFill>
                  <a:effectLst/>
                  <a:latin typeface="微软雅黑" panose="020B0503020204020204" charset="-122"/>
                  <a:ea typeface="微软雅黑" panose="020B0503020204020204" charset="-122"/>
                </a:rPr>
                <a:t>王  宇</a:t>
              </a:r>
              <a:endParaRPr lang="zh-CN" altLang="en-US" dirty="0">
                <a:solidFill>
                  <a:schemeClr val="tx1"/>
                </a:solidFill>
                <a:latin typeface="微软雅黑" panose="020B0503020204020204" charset="-122"/>
                <a:ea typeface="微软雅黑" panose="020B0503020204020204" charset="-122"/>
              </a:endParaRPr>
            </a:p>
          </p:txBody>
        </p:sp>
        <p:sp>
          <p:nvSpPr>
            <p:cNvPr id="22" name="PA-圆角矩形 72"/>
            <p:cNvSpPr/>
            <p:nvPr>
              <p:custDataLst>
                <p:tags r:id="rId103"/>
              </p:custDataLst>
            </p:nvPr>
          </p:nvSpPr>
          <p:spPr>
            <a:xfrm>
              <a:off x="2257079" y="2151612"/>
              <a:ext cx="5372446" cy="461715"/>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i="0" u="none" strike="noStrike" kern="1200" dirty="0">
                <a:solidFill>
                  <a:srgbClr val="000000"/>
                </a:solidFill>
                <a:effectLst/>
                <a:latin typeface="微软雅黑" panose="020B0503020204020204" charset="-122"/>
                <a:ea typeface="微软雅黑" panose="020B0503020204020204" charset="-122"/>
                <a:cs typeface="+mn-cs"/>
              </a:endParaRPr>
            </a:p>
          </p:txBody>
        </p:sp>
        <p:sp>
          <p:nvSpPr>
            <p:cNvPr id="23" name="PA-椭圆 73"/>
            <p:cNvSpPr/>
            <p:nvPr>
              <p:custDataLst>
                <p:tags r:id="rId104"/>
              </p:custDataLst>
            </p:nvPr>
          </p:nvSpPr>
          <p:spPr>
            <a:xfrm flipV="1">
              <a:off x="1853322" y="2355678"/>
              <a:ext cx="53583" cy="53583"/>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PA-椭圆 74"/>
            <p:cNvSpPr/>
            <p:nvPr>
              <p:custDataLst>
                <p:tags r:id="rId105"/>
              </p:custDataLst>
            </p:nvPr>
          </p:nvSpPr>
          <p:spPr>
            <a:xfrm flipV="1">
              <a:off x="2327667" y="2355678"/>
              <a:ext cx="53583" cy="53583"/>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5" name="PA-直接连接符 75"/>
            <p:cNvCxnSpPr>
              <a:stCxn id="23" idx="6"/>
              <a:endCxn id="24" idx="2"/>
            </p:cNvCxnSpPr>
            <p:nvPr>
              <p:custDataLst>
                <p:tags r:id="rId106"/>
              </p:custDataLst>
            </p:nvPr>
          </p:nvCxnSpPr>
          <p:spPr>
            <a:xfrm>
              <a:off x="1906905" y="2382469"/>
              <a:ext cx="420762"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26" name="PA-组合 69"/>
          <p:cNvGrpSpPr/>
          <p:nvPr>
            <p:custDataLst>
              <p:tags r:id="rId107"/>
            </p:custDataLst>
          </p:nvPr>
        </p:nvGrpSpPr>
        <p:grpSpPr>
          <a:xfrm>
            <a:off x="499028" y="3713411"/>
            <a:ext cx="6707617" cy="997844"/>
            <a:chOff x="654894" y="2050313"/>
            <a:chExt cx="7136556" cy="664312"/>
          </a:xfrm>
        </p:grpSpPr>
        <p:sp>
          <p:nvSpPr>
            <p:cNvPr id="27" name="PA-圆角矩形 70"/>
            <p:cNvSpPr/>
            <p:nvPr>
              <p:custDataLst>
                <p:tags r:id="rId108"/>
              </p:custDataLst>
            </p:nvPr>
          </p:nvSpPr>
          <p:spPr>
            <a:xfrm>
              <a:off x="654894" y="2050313"/>
              <a:ext cx="7136556" cy="664312"/>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PA-圆角矩形 71"/>
            <p:cNvSpPr/>
            <p:nvPr>
              <p:custDataLst>
                <p:tags r:id="rId109"/>
              </p:custDataLst>
            </p:nvPr>
          </p:nvSpPr>
          <p:spPr>
            <a:xfrm>
              <a:off x="834226" y="2177163"/>
              <a:ext cx="1188604" cy="41457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i="0" u="none" strike="noStrike" dirty="0">
                  <a:solidFill>
                    <a:srgbClr val="000000"/>
                  </a:solidFill>
                  <a:effectLst/>
                  <a:latin typeface="微软雅黑" panose="020B0503020204020204" charset="-122"/>
                  <a:ea typeface="微软雅黑" panose="020B0503020204020204" charset="-122"/>
                </a:rPr>
                <a:t> </a:t>
              </a:r>
              <a:r>
                <a:rPr lang="zh-CN" altLang="en-US" dirty="0">
                  <a:solidFill>
                    <a:schemeClr val="tx1"/>
                  </a:solidFill>
                  <a:latin typeface="微软雅黑" panose="020B0503020204020204" charset="-122"/>
                  <a:ea typeface="微软雅黑" panose="020B0503020204020204" charset="-122"/>
                </a:rPr>
                <a:t>施  越</a:t>
              </a:r>
              <a:endParaRPr lang="zh-CN" altLang="en-US" dirty="0">
                <a:solidFill>
                  <a:schemeClr val="tx1"/>
                </a:solidFill>
                <a:latin typeface="微软雅黑" panose="020B0503020204020204" charset="-122"/>
                <a:ea typeface="微软雅黑" panose="020B0503020204020204" charset="-122"/>
              </a:endParaRPr>
            </a:p>
          </p:txBody>
        </p:sp>
        <p:sp>
          <p:nvSpPr>
            <p:cNvPr id="29" name="PA-圆角矩形 72"/>
            <p:cNvSpPr/>
            <p:nvPr>
              <p:custDataLst>
                <p:tags r:id="rId110"/>
              </p:custDataLst>
            </p:nvPr>
          </p:nvSpPr>
          <p:spPr>
            <a:xfrm>
              <a:off x="2257079" y="2151612"/>
              <a:ext cx="5372446" cy="461715"/>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i="0" u="none" strike="noStrike" kern="1200" dirty="0">
                <a:solidFill>
                  <a:srgbClr val="000000"/>
                </a:solidFill>
                <a:effectLst/>
                <a:latin typeface="微软雅黑" panose="020B0503020204020204" charset="-122"/>
                <a:ea typeface="微软雅黑" panose="020B0503020204020204" charset="-122"/>
                <a:cs typeface="+mn-cs"/>
              </a:endParaRPr>
            </a:p>
          </p:txBody>
        </p:sp>
        <p:sp>
          <p:nvSpPr>
            <p:cNvPr id="30" name="PA-椭圆 73"/>
            <p:cNvSpPr/>
            <p:nvPr>
              <p:custDataLst>
                <p:tags r:id="rId111"/>
              </p:custDataLst>
            </p:nvPr>
          </p:nvSpPr>
          <p:spPr>
            <a:xfrm flipV="1">
              <a:off x="1853322" y="2355678"/>
              <a:ext cx="53583" cy="53583"/>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PA-椭圆 74"/>
            <p:cNvSpPr/>
            <p:nvPr>
              <p:custDataLst>
                <p:tags r:id="rId112"/>
              </p:custDataLst>
            </p:nvPr>
          </p:nvSpPr>
          <p:spPr>
            <a:xfrm flipV="1">
              <a:off x="2327667" y="2355678"/>
              <a:ext cx="53583" cy="53583"/>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2" name="PA-直接连接符 75"/>
            <p:cNvCxnSpPr>
              <a:stCxn id="30" idx="6"/>
              <a:endCxn id="31" idx="2"/>
            </p:cNvCxnSpPr>
            <p:nvPr>
              <p:custDataLst>
                <p:tags r:id="rId113"/>
              </p:custDataLst>
            </p:nvPr>
          </p:nvCxnSpPr>
          <p:spPr>
            <a:xfrm>
              <a:off x="1906905" y="2382469"/>
              <a:ext cx="420762"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84" name="文本框 83"/>
          <p:cNvSpPr txBox="1"/>
          <p:nvPr/>
        </p:nvSpPr>
        <p:spPr>
          <a:xfrm>
            <a:off x="2209977" y="2602191"/>
            <a:ext cx="6918036" cy="369332"/>
          </a:xfrm>
          <a:prstGeom prst="rect">
            <a:avLst/>
          </a:prstGeom>
          <a:noFill/>
        </p:spPr>
        <p:txBody>
          <a:bodyPr wrap="square">
            <a:spAutoFit/>
          </a:bodyPr>
          <a:lstStyle/>
          <a:p>
            <a:r>
              <a:rPr lang="zh-CN" altLang="en-US" dirty="0">
                <a:latin typeface="微软雅黑" panose="020B0503020204020204" charset="-122"/>
                <a:ea typeface="微软雅黑" panose="020B0503020204020204" charset="-122"/>
              </a:rPr>
              <a:t>国族建构视野下的以色列少数族群政策研究 </a:t>
            </a:r>
            <a:endParaRPr lang="zh-CN" altLang="en-US" dirty="0">
              <a:latin typeface="微软雅黑" panose="020B0503020204020204" charset="-122"/>
              <a:ea typeface="微软雅黑" panose="020B0503020204020204" charset="-122"/>
            </a:endParaRPr>
          </a:p>
        </p:txBody>
      </p:sp>
      <p:sp>
        <p:nvSpPr>
          <p:cNvPr id="177" name="文本框 176"/>
          <p:cNvSpPr txBox="1"/>
          <p:nvPr/>
        </p:nvSpPr>
        <p:spPr>
          <a:xfrm>
            <a:off x="2234318" y="4049415"/>
            <a:ext cx="6918036" cy="369332"/>
          </a:xfrm>
          <a:prstGeom prst="rect">
            <a:avLst/>
          </a:prstGeom>
          <a:noFill/>
        </p:spPr>
        <p:txBody>
          <a:bodyPr wrap="square">
            <a:spAutoFit/>
          </a:bodyPr>
          <a:lstStyle/>
          <a:p>
            <a:r>
              <a:rPr lang="zh-CN" altLang="en-US" dirty="0">
                <a:latin typeface="微软雅黑" panose="020B0503020204020204" charset="-122"/>
                <a:ea typeface="微软雅黑" panose="020B0503020204020204" charset="-122"/>
              </a:rPr>
              <a:t>中西帝国比较视野下的俄罗斯近代转型研究 </a:t>
            </a:r>
            <a:endParaRPr lang="zh-CN" altLang="en-US" dirty="0">
              <a:latin typeface="微软雅黑" panose="020B0503020204020204" charset="-122"/>
              <a:ea typeface="微软雅黑" panose="020B0503020204020204" charset="-122"/>
            </a:endParaRPr>
          </a:p>
        </p:txBody>
      </p:sp>
      <p:sp>
        <p:nvSpPr>
          <p:cNvPr id="179" name="文本框 178"/>
          <p:cNvSpPr txBox="1"/>
          <p:nvPr/>
        </p:nvSpPr>
        <p:spPr>
          <a:xfrm>
            <a:off x="2104452" y="5518018"/>
            <a:ext cx="6918036" cy="369332"/>
          </a:xfrm>
          <a:prstGeom prst="rect">
            <a:avLst/>
          </a:prstGeom>
          <a:noFill/>
        </p:spPr>
        <p:txBody>
          <a:bodyPr wrap="square">
            <a:spAutoFit/>
          </a:bodyPr>
          <a:lstStyle/>
          <a:p>
            <a:r>
              <a:rPr lang="zh-CN" altLang="en-US" dirty="0">
                <a:latin typeface="微软雅黑" panose="020B0503020204020204" charset="-122"/>
                <a:ea typeface="微软雅黑" panose="020B0503020204020204" charset="-122"/>
              </a:rPr>
              <a:t>文明比较视野下的古地中海东岸国族与帝国研究 </a:t>
            </a:r>
            <a:endParaRPr lang="zh-CN" altLang="en-US" dirty="0">
              <a:latin typeface="微软雅黑" panose="020B0503020204020204" charset="-122"/>
              <a:ea typeface="微软雅黑" panose="020B0503020204020204" charset="-122"/>
            </a:endParaRPr>
          </a:p>
        </p:txBody>
      </p:sp>
      <p:sp>
        <p:nvSpPr>
          <p:cNvPr id="7" name="矩形 6"/>
          <p:cNvSpPr/>
          <p:nvPr/>
        </p:nvSpPr>
        <p:spPr>
          <a:xfrm>
            <a:off x="0" y="6548120"/>
            <a:ext cx="12190095" cy="309880"/>
          </a:xfrm>
          <a:prstGeom prst="rect">
            <a:avLst/>
          </a:prstGeom>
          <a:gradFill>
            <a:gsLst>
              <a:gs pos="81000">
                <a:srgbClr val="E26A46">
                  <a:alpha val="100000"/>
                </a:srgbClr>
              </a:gs>
              <a:gs pos="57000">
                <a:srgbClr val="C6341D"/>
              </a:gs>
              <a:gs pos="0">
                <a:srgbClr val="BE0A08"/>
              </a:gs>
              <a:gs pos="100000">
                <a:srgbClr val="F4D6A2">
                  <a:alpha val="100000"/>
                </a:srgbClr>
              </a:gs>
            </a:gsLst>
            <a:lin ang="0" scaled="1"/>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nvGrpSpPr>
          <p:cNvPr id="9" name="组合 8"/>
          <p:cNvGrpSpPr/>
          <p:nvPr/>
        </p:nvGrpSpPr>
        <p:grpSpPr>
          <a:xfrm>
            <a:off x="0" y="0"/>
            <a:ext cx="12289155" cy="1029335"/>
            <a:chOff x="0" y="-1615"/>
            <a:chExt cx="19353" cy="1621"/>
          </a:xfrm>
        </p:grpSpPr>
        <p:pic>
          <p:nvPicPr>
            <p:cNvPr id="33" name="图片 32" descr="40李津-春意嫣然-09"/>
            <p:cNvPicPr>
              <a:picLocks noChangeAspect="1"/>
            </p:cNvPicPr>
            <p:nvPr/>
          </p:nvPicPr>
          <p:blipFill>
            <a:blip r:embed="rId114"/>
            <a:srcRect t="46118"/>
            <a:stretch>
              <a:fillRect/>
            </a:stretch>
          </p:blipFill>
          <p:spPr>
            <a:xfrm>
              <a:off x="14735" y="-1597"/>
              <a:ext cx="4461" cy="1603"/>
            </a:xfrm>
            <a:prstGeom prst="rect">
              <a:avLst/>
            </a:prstGeom>
          </p:spPr>
        </p:pic>
        <p:sp>
          <p:nvSpPr>
            <p:cNvPr id="153" name="矩形 152"/>
            <p:cNvSpPr/>
            <p:nvPr/>
          </p:nvSpPr>
          <p:spPr>
            <a:xfrm>
              <a:off x="0" y="-1615"/>
              <a:ext cx="19353" cy="1615"/>
            </a:xfrm>
            <a:prstGeom prst="rect">
              <a:avLst/>
            </a:prstGeom>
            <a:gradFill>
              <a:gsLst>
                <a:gs pos="81000">
                  <a:srgbClr val="E26A46">
                    <a:alpha val="100000"/>
                  </a:srgbClr>
                </a:gs>
                <a:gs pos="57000">
                  <a:srgbClr val="C6341D"/>
                </a:gs>
                <a:gs pos="0">
                  <a:srgbClr val="BE0A08"/>
                </a:gs>
                <a:gs pos="100000">
                  <a:srgbClr val="F4D6A2">
                    <a:alpha val="0"/>
                  </a:srgbClr>
                </a:gs>
              </a:gsLst>
              <a:lin ang="0" scaled="1"/>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pic>
        <p:nvPicPr>
          <p:cNvPr id="154" name="图片 153" descr="白色学院黑体横版"/>
          <p:cNvPicPr>
            <a:picLocks noChangeAspect="1"/>
          </p:cNvPicPr>
          <p:nvPr/>
        </p:nvPicPr>
        <p:blipFill>
          <a:blip r:embed="rId115"/>
          <a:stretch>
            <a:fillRect/>
          </a:stretch>
        </p:blipFill>
        <p:spPr>
          <a:xfrm>
            <a:off x="9490710" y="245518"/>
            <a:ext cx="2322830" cy="518160"/>
          </a:xfrm>
          <a:prstGeom prst="rect">
            <a:avLst/>
          </a:prstGeom>
        </p:spPr>
      </p:pic>
      <p:sp>
        <p:nvSpPr>
          <p:cNvPr id="155" name="PA-文本框 10"/>
          <p:cNvSpPr txBox="1">
            <a:spLocks noChangeArrowheads="1"/>
          </p:cNvSpPr>
          <p:nvPr>
            <p:custDataLst>
              <p:tags r:id="rId116"/>
            </p:custDataLst>
          </p:nvPr>
        </p:nvSpPr>
        <p:spPr bwMode="auto">
          <a:xfrm>
            <a:off x="360000" y="252000"/>
            <a:ext cx="75029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800" b="1" dirty="0">
                <a:solidFill>
                  <a:srgbClr val="FFFAC2"/>
                </a:solidFill>
                <a:latin typeface="微软雅黑" panose="020B0503020204020204" charset="-122"/>
                <a:ea typeface="微软雅黑" panose="020B0503020204020204" charset="-122"/>
              </a:rPr>
              <a:t>省部级科研项目</a:t>
            </a:r>
            <a:endParaRPr lang="zh-CN" altLang="en-US" sz="2800" b="1" dirty="0">
              <a:solidFill>
                <a:srgbClr val="FFFAC2"/>
              </a:solidFill>
              <a:latin typeface="微软雅黑" panose="020B0503020204020204" charset="-122"/>
              <a:ea typeface="微软雅黑" panose="020B0503020204020204" charset="-122"/>
            </a:endParaRPr>
          </a:p>
        </p:txBody>
      </p:sp>
    </p:spTree>
    <p:custDataLst>
      <p:tags r:id="rId117"/>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500"/>
                                  </p:stCondLst>
                                  <p:childTnLst>
                                    <p:set>
                                      <p:cBhvr>
                                        <p:cTn id="6" dur="1" fill="hold">
                                          <p:stCondLst>
                                            <p:cond delay="0"/>
                                          </p:stCondLst>
                                        </p:cTn>
                                        <p:tgtEl>
                                          <p:spTgt spid="172"/>
                                        </p:tgtEl>
                                        <p:attrNameLst>
                                          <p:attrName>style.visibility</p:attrName>
                                        </p:attrNameLst>
                                      </p:cBhvr>
                                      <p:to>
                                        <p:strVal val="visible"/>
                                      </p:to>
                                    </p:set>
                                    <p:anim calcmode="lin" valueType="num">
                                      <p:cBhvr additive="base">
                                        <p:cTn id="7" dur="1000" fill="hold"/>
                                        <p:tgtEl>
                                          <p:spTgt spid="172"/>
                                        </p:tgtEl>
                                        <p:attrNameLst>
                                          <p:attrName>ppt_x</p:attrName>
                                        </p:attrNameLst>
                                      </p:cBhvr>
                                      <p:tavLst>
                                        <p:tav tm="0">
                                          <p:val>
                                            <p:strVal val="#ppt_x"/>
                                          </p:val>
                                        </p:tav>
                                        <p:tav tm="100000">
                                          <p:val>
                                            <p:strVal val="#ppt_x"/>
                                          </p:val>
                                        </p:tav>
                                      </p:tavLst>
                                    </p:anim>
                                    <p:anim calcmode="lin" valueType="num">
                                      <p:cBhvr additive="base">
                                        <p:cTn id="8" dur="1000" fill="hold"/>
                                        <p:tgtEl>
                                          <p:spTgt spid="172"/>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5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500"/>
                                  </p:stCondLst>
                                  <p:childTnLst>
                                    <p:set>
                                      <p:cBhvr>
                                        <p:cTn id="14" dur="1" fill="hold">
                                          <p:stCondLst>
                                            <p:cond delay="0"/>
                                          </p:stCondLst>
                                        </p:cTn>
                                        <p:tgtEl>
                                          <p:spTgt spid="173"/>
                                        </p:tgtEl>
                                        <p:attrNameLst>
                                          <p:attrName>style.visibility</p:attrName>
                                        </p:attrNameLst>
                                      </p:cBhvr>
                                      <p:to>
                                        <p:strVal val="visible"/>
                                      </p:to>
                                    </p:set>
                                    <p:anim calcmode="lin" valueType="num">
                                      <p:cBhvr additive="base">
                                        <p:cTn id="15" dur="1000" fill="hold"/>
                                        <p:tgtEl>
                                          <p:spTgt spid="173"/>
                                        </p:tgtEl>
                                        <p:attrNameLst>
                                          <p:attrName>ppt_x</p:attrName>
                                        </p:attrNameLst>
                                      </p:cBhvr>
                                      <p:tavLst>
                                        <p:tav tm="0">
                                          <p:val>
                                            <p:strVal val="#ppt_x"/>
                                          </p:val>
                                        </p:tav>
                                        <p:tav tm="100000">
                                          <p:val>
                                            <p:strVal val="#ppt_x"/>
                                          </p:val>
                                        </p:tav>
                                      </p:tavLst>
                                    </p:anim>
                                    <p:anim calcmode="lin" valueType="num">
                                      <p:cBhvr additive="base">
                                        <p:cTn id="16" dur="1000" fill="hold"/>
                                        <p:tgtEl>
                                          <p:spTgt spid="1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72" grpId="0" animBg="1"/>
      <p:bldP spid="1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圆角矩形 7"/>
          <p:cNvSpPr/>
          <p:nvPr>
            <p:custDataLst>
              <p:tags r:id="rId1"/>
            </p:custDataLst>
          </p:nvPr>
        </p:nvSpPr>
        <p:spPr>
          <a:xfrm rot="18790899">
            <a:off x="-2401549" y="5263933"/>
            <a:ext cx="5519652" cy="692005"/>
          </a:xfrm>
          <a:prstGeom prst="roundRect">
            <a:avLst>
              <a:gd name="adj" fmla="val 50000"/>
            </a:avLst>
          </a:prstGeom>
          <a:solidFill>
            <a:srgbClr val="C00000">
              <a:alpha val="1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2" name="PA-圆角矩形 171"/>
          <p:cNvSpPr/>
          <p:nvPr>
            <p:custDataLst>
              <p:tags r:id="rId2"/>
            </p:custDataLst>
          </p:nvPr>
        </p:nvSpPr>
        <p:spPr>
          <a:xfrm rot="18790899">
            <a:off x="-1651147" y="5372439"/>
            <a:ext cx="5519652" cy="692005"/>
          </a:xfrm>
          <a:prstGeom prst="roundRect">
            <a:avLst>
              <a:gd name="adj" fmla="val 50000"/>
            </a:avLst>
          </a:prstGeom>
          <a:solidFill>
            <a:srgbClr val="C00000">
              <a:alpha val="1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3" name="PA-圆角矩形 172"/>
          <p:cNvSpPr/>
          <p:nvPr>
            <p:custDataLst>
              <p:tags r:id="rId3"/>
            </p:custDataLst>
          </p:nvPr>
        </p:nvSpPr>
        <p:spPr>
          <a:xfrm rot="18790899">
            <a:off x="-1584994" y="6235406"/>
            <a:ext cx="5519652" cy="692005"/>
          </a:xfrm>
          <a:prstGeom prst="roundRect">
            <a:avLst>
              <a:gd name="adj" fmla="val 50000"/>
            </a:avLst>
          </a:prstGeom>
          <a:solidFill>
            <a:srgbClr val="C00000">
              <a:alpha val="1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PA-文本框 20"/>
          <p:cNvSpPr txBox="1"/>
          <p:nvPr>
            <p:custDataLst>
              <p:tags r:id="rId4"/>
            </p:custDataLst>
          </p:nvPr>
        </p:nvSpPr>
        <p:spPr>
          <a:xfrm>
            <a:off x="499029" y="1514725"/>
            <a:ext cx="6185856" cy="400110"/>
          </a:xfrm>
          <a:prstGeom prst="rect">
            <a:avLst/>
          </a:prstGeom>
          <a:noFill/>
        </p:spPr>
        <p:txBody>
          <a:bodyPr wrap="square">
            <a:spAutoFit/>
          </a:bodyPr>
          <a:lstStyle/>
          <a:p>
            <a:r>
              <a:rPr lang="en-US" altLang="zh-CN" sz="2000" b="1" dirty="0">
                <a:solidFill>
                  <a:schemeClr val="tx1">
                    <a:lumMod val="85000"/>
                    <a:lumOff val="15000"/>
                  </a:schemeClr>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2025</a:t>
            </a:r>
            <a:r>
              <a:rPr lang="zh-CN" altLang="en-US" sz="2000" b="1" dirty="0">
                <a:solidFill>
                  <a:schemeClr val="tx1">
                    <a:lumMod val="85000"/>
                    <a:lumOff val="15000"/>
                  </a:schemeClr>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年新编</a:t>
            </a:r>
            <a:r>
              <a:rPr lang="en-US" altLang="zh-CN" sz="2000" b="1" dirty="0">
                <a:solidFill>
                  <a:schemeClr val="tx1">
                    <a:lumMod val="85000"/>
                    <a:lumOff val="15000"/>
                  </a:schemeClr>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a:t>
            </a:r>
            <a:r>
              <a:rPr lang="zh-CN" altLang="en-US" sz="2000" b="1" dirty="0">
                <a:solidFill>
                  <a:schemeClr val="tx1">
                    <a:lumMod val="85000"/>
                    <a:lumOff val="15000"/>
                  </a:schemeClr>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列国志</a:t>
            </a:r>
            <a:r>
              <a:rPr lang="en-US" altLang="zh-CN" sz="2000" b="1" dirty="0">
                <a:solidFill>
                  <a:schemeClr val="tx1">
                    <a:lumMod val="85000"/>
                    <a:lumOff val="15000"/>
                  </a:schemeClr>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a:t>
            </a:r>
            <a:r>
              <a:rPr lang="zh-CN" altLang="en-US" sz="2000" b="1" dirty="0">
                <a:solidFill>
                  <a:schemeClr val="tx1">
                    <a:lumMod val="85000"/>
                    <a:lumOff val="15000"/>
                  </a:schemeClr>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国际组织志</a:t>
            </a:r>
            <a:r>
              <a:rPr lang="en-US" altLang="zh-CN" sz="2000" b="1" dirty="0">
                <a:solidFill>
                  <a:schemeClr val="tx1">
                    <a:lumMod val="85000"/>
                    <a:lumOff val="15000"/>
                  </a:schemeClr>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a:t>
            </a:r>
            <a:r>
              <a:rPr lang="zh-CN" altLang="en-US" sz="2000" b="1" dirty="0">
                <a:solidFill>
                  <a:schemeClr val="tx1">
                    <a:lumMod val="85000"/>
                    <a:lumOff val="15000"/>
                  </a:schemeClr>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丛书项目</a:t>
            </a:r>
            <a:endParaRPr lang="zh-CN" altLang="en-US" sz="20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grpSp>
        <p:nvGrpSpPr>
          <p:cNvPr id="64" name="PA-组合 63"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5"/>
            </p:custDataLst>
          </p:nvPr>
        </p:nvGrpSpPr>
        <p:grpSpPr>
          <a:xfrm>
            <a:off x="8436601" y="2788422"/>
            <a:ext cx="3198666" cy="2917054"/>
            <a:chOff x="3589338" y="1117601"/>
            <a:chExt cx="5030788" cy="4587875"/>
          </a:xfrm>
        </p:grpSpPr>
        <p:sp>
          <p:nvSpPr>
            <p:cNvPr id="65" name="PA-ïṧliďê"/>
            <p:cNvSpPr/>
            <p:nvPr>
              <p:custDataLst>
                <p:tags r:id="rId6"/>
              </p:custDataLst>
            </p:nvPr>
          </p:nvSpPr>
          <p:spPr bwMode="auto">
            <a:xfrm>
              <a:off x="5748338" y="3479801"/>
              <a:ext cx="1665288" cy="1614488"/>
            </a:xfrm>
            <a:custGeom>
              <a:avLst/>
              <a:gdLst>
                <a:gd name="T0" fmla="*/ 91 w 98"/>
                <a:gd name="T1" fmla="*/ 40 h 95"/>
                <a:gd name="T2" fmla="*/ 75 w 98"/>
                <a:gd name="T3" fmla="*/ 13 h 95"/>
                <a:gd name="T4" fmla="*/ 75 w 98"/>
                <a:gd name="T5" fmla="*/ 0 h 95"/>
                <a:gd name="T6" fmla="*/ 22 w 98"/>
                <a:gd name="T7" fmla="*/ 1 h 95"/>
                <a:gd name="T8" fmla="*/ 22 w 98"/>
                <a:gd name="T9" fmla="*/ 13 h 95"/>
                <a:gd name="T10" fmla="*/ 6 w 98"/>
                <a:gd name="T11" fmla="*/ 40 h 95"/>
                <a:gd name="T12" fmla="*/ 25 w 98"/>
                <a:gd name="T13" fmla="*/ 65 h 95"/>
                <a:gd name="T14" fmla="*/ 30 w 98"/>
                <a:gd name="T15" fmla="*/ 77 h 95"/>
                <a:gd name="T16" fmla="*/ 48 w 98"/>
                <a:gd name="T17" fmla="*/ 95 h 95"/>
                <a:gd name="T18" fmla="*/ 63 w 98"/>
                <a:gd name="T19" fmla="*/ 77 h 95"/>
                <a:gd name="T20" fmla="*/ 67 w 98"/>
                <a:gd name="T21" fmla="*/ 69 h 95"/>
                <a:gd name="T22" fmla="*/ 91 w 98"/>
                <a:gd name="T23" fmla="*/ 4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95">
                  <a:moveTo>
                    <a:pt x="91" y="40"/>
                  </a:moveTo>
                  <a:cubicBezTo>
                    <a:pt x="80" y="33"/>
                    <a:pt x="75" y="14"/>
                    <a:pt x="75" y="13"/>
                  </a:cubicBezTo>
                  <a:cubicBezTo>
                    <a:pt x="75" y="0"/>
                    <a:pt x="75" y="0"/>
                    <a:pt x="75" y="0"/>
                  </a:cubicBezTo>
                  <a:cubicBezTo>
                    <a:pt x="22" y="1"/>
                    <a:pt x="22" y="1"/>
                    <a:pt x="22" y="1"/>
                  </a:cubicBezTo>
                  <a:cubicBezTo>
                    <a:pt x="22" y="13"/>
                    <a:pt x="22" y="13"/>
                    <a:pt x="22" y="13"/>
                  </a:cubicBezTo>
                  <a:cubicBezTo>
                    <a:pt x="22" y="13"/>
                    <a:pt x="17" y="33"/>
                    <a:pt x="6" y="40"/>
                  </a:cubicBezTo>
                  <a:cubicBezTo>
                    <a:pt x="0" y="43"/>
                    <a:pt x="12" y="55"/>
                    <a:pt x="25" y="65"/>
                  </a:cubicBezTo>
                  <a:cubicBezTo>
                    <a:pt x="30" y="77"/>
                    <a:pt x="30" y="77"/>
                    <a:pt x="30" y="77"/>
                  </a:cubicBezTo>
                  <a:cubicBezTo>
                    <a:pt x="48" y="95"/>
                    <a:pt x="48" y="95"/>
                    <a:pt x="48" y="95"/>
                  </a:cubicBezTo>
                  <a:cubicBezTo>
                    <a:pt x="63" y="77"/>
                    <a:pt x="63" y="77"/>
                    <a:pt x="63" y="77"/>
                  </a:cubicBezTo>
                  <a:cubicBezTo>
                    <a:pt x="67" y="69"/>
                    <a:pt x="67" y="69"/>
                    <a:pt x="67" y="69"/>
                  </a:cubicBezTo>
                  <a:cubicBezTo>
                    <a:pt x="82" y="58"/>
                    <a:pt x="98" y="44"/>
                    <a:pt x="91" y="40"/>
                  </a:cubicBezTo>
                </a:path>
              </a:pathLst>
            </a:custGeom>
            <a:solidFill>
              <a:srgbClr val="FFD7A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6" name="PA-ïşḷiḋé"/>
            <p:cNvSpPr/>
            <p:nvPr>
              <p:custDataLst>
                <p:tags r:id="rId7"/>
              </p:custDataLst>
            </p:nvPr>
          </p:nvSpPr>
          <p:spPr bwMode="auto">
            <a:xfrm>
              <a:off x="5680075" y="2409826"/>
              <a:ext cx="220663" cy="798513"/>
            </a:xfrm>
            <a:custGeom>
              <a:avLst/>
              <a:gdLst>
                <a:gd name="T0" fmla="*/ 13 w 13"/>
                <a:gd name="T1" fmla="*/ 40 h 47"/>
                <a:gd name="T2" fmla="*/ 3 w 13"/>
                <a:gd name="T3" fmla="*/ 31 h 47"/>
                <a:gd name="T4" fmla="*/ 6 w 13"/>
                <a:gd name="T5" fmla="*/ 1 h 47"/>
                <a:gd name="T6" fmla="*/ 11 w 13"/>
                <a:gd name="T7" fmla="*/ 3 h 47"/>
                <a:gd name="T8" fmla="*/ 13 w 13"/>
                <a:gd name="T9" fmla="*/ 40 h 47"/>
              </a:gdLst>
              <a:ahLst/>
              <a:cxnLst>
                <a:cxn ang="0">
                  <a:pos x="T0" y="T1"/>
                </a:cxn>
                <a:cxn ang="0">
                  <a:pos x="T2" y="T3"/>
                </a:cxn>
                <a:cxn ang="0">
                  <a:pos x="T4" y="T5"/>
                </a:cxn>
                <a:cxn ang="0">
                  <a:pos x="T6" y="T7"/>
                </a:cxn>
                <a:cxn ang="0">
                  <a:pos x="T8" y="T9"/>
                </a:cxn>
              </a:cxnLst>
              <a:rect l="0" t="0" r="r" b="b"/>
              <a:pathLst>
                <a:path w="13" h="47">
                  <a:moveTo>
                    <a:pt x="13" y="40"/>
                  </a:moveTo>
                  <a:cubicBezTo>
                    <a:pt x="13" y="40"/>
                    <a:pt x="7" y="47"/>
                    <a:pt x="3" y="31"/>
                  </a:cubicBezTo>
                  <a:cubicBezTo>
                    <a:pt x="0" y="13"/>
                    <a:pt x="0" y="3"/>
                    <a:pt x="6" y="1"/>
                  </a:cubicBezTo>
                  <a:cubicBezTo>
                    <a:pt x="10" y="0"/>
                    <a:pt x="11" y="3"/>
                    <a:pt x="11" y="3"/>
                  </a:cubicBezTo>
                  <a:lnTo>
                    <a:pt x="13" y="40"/>
                  </a:lnTo>
                  <a:close/>
                </a:path>
              </a:pathLst>
            </a:custGeom>
            <a:solidFill>
              <a:srgbClr val="FFD7A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7" name="PA-iśļiḓê"/>
            <p:cNvSpPr/>
            <p:nvPr>
              <p:custDataLst>
                <p:tags r:id="rId8"/>
              </p:custDataLst>
            </p:nvPr>
          </p:nvSpPr>
          <p:spPr bwMode="auto">
            <a:xfrm>
              <a:off x="6138863" y="3497263"/>
              <a:ext cx="884238" cy="661988"/>
            </a:xfrm>
            <a:custGeom>
              <a:avLst/>
              <a:gdLst>
                <a:gd name="T0" fmla="*/ 0 w 52"/>
                <a:gd name="T1" fmla="*/ 1 h 39"/>
                <a:gd name="T2" fmla="*/ 0 w 52"/>
                <a:gd name="T3" fmla="*/ 14 h 39"/>
                <a:gd name="T4" fmla="*/ 5 w 52"/>
                <a:gd name="T5" fmla="*/ 26 h 39"/>
                <a:gd name="T6" fmla="*/ 16 w 52"/>
                <a:gd name="T7" fmla="*/ 34 h 39"/>
                <a:gd name="T8" fmla="*/ 35 w 52"/>
                <a:gd name="T9" fmla="*/ 35 h 39"/>
                <a:gd name="T10" fmla="*/ 46 w 52"/>
                <a:gd name="T11" fmla="*/ 26 h 39"/>
                <a:gd name="T12" fmla="*/ 52 w 52"/>
                <a:gd name="T13" fmla="*/ 14 h 39"/>
                <a:gd name="T14" fmla="*/ 52 w 52"/>
                <a:gd name="T15" fmla="*/ 0 h 39"/>
                <a:gd name="T16" fmla="*/ 0 w 52"/>
                <a:gd name="T17"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39">
                  <a:moveTo>
                    <a:pt x="0" y="1"/>
                  </a:moveTo>
                  <a:cubicBezTo>
                    <a:pt x="0" y="14"/>
                    <a:pt x="0" y="14"/>
                    <a:pt x="0" y="14"/>
                  </a:cubicBezTo>
                  <a:cubicBezTo>
                    <a:pt x="0" y="18"/>
                    <a:pt x="2" y="23"/>
                    <a:pt x="5" y="26"/>
                  </a:cubicBezTo>
                  <a:cubicBezTo>
                    <a:pt x="16" y="34"/>
                    <a:pt x="16" y="34"/>
                    <a:pt x="16" y="34"/>
                  </a:cubicBezTo>
                  <a:cubicBezTo>
                    <a:pt x="22" y="39"/>
                    <a:pt x="30" y="39"/>
                    <a:pt x="35" y="35"/>
                  </a:cubicBezTo>
                  <a:cubicBezTo>
                    <a:pt x="46" y="26"/>
                    <a:pt x="46" y="26"/>
                    <a:pt x="46" y="26"/>
                  </a:cubicBezTo>
                  <a:cubicBezTo>
                    <a:pt x="50" y="23"/>
                    <a:pt x="52" y="18"/>
                    <a:pt x="52" y="14"/>
                  </a:cubicBezTo>
                  <a:cubicBezTo>
                    <a:pt x="52" y="0"/>
                    <a:pt x="52" y="0"/>
                    <a:pt x="52" y="0"/>
                  </a:cubicBezTo>
                  <a:lnTo>
                    <a:pt x="0" y="1"/>
                  </a:lnTo>
                  <a:close/>
                </a:path>
              </a:pathLst>
            </a:custGeom>
            <a:solidFill>
              <a:srgbClr val="FFD7A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8" name="PA-íṡľíďè"/>
            <p:cNvSpPr/>
            <p:nvPr>
              <p:custDataLst>
                <p:tags r:id="rId9"/>
              </p:custDataLst>
            </p:nvPr>
          </p:nvSpPr>
          <p:spPr bwMode="auto">
            <a:xfrm>
              <a:off x="6138863" y="3497263"/>
              <a:ext cx="884238" cy="390525"/>
            </a:xfrm>
            <a:custGeom>
              <a:avLst/>
              <a:gdLst>
                <a:gd name="T0" fmla="*/ 0 w 52"/>
                <a:gd name="T1" fmla="*/ 10 h 23"/>
                <a:gd name="T2" fmla="*/ 25 w 52"/>
                <a:gd name="T3" fmla="*/ 23 h 23"/>
                <a:gd name="T4" fmla="*/ 52 w 52"/>
                <a:gd name="T5" fmla="*/ 9 h 23"/>
                <a:gd name="T6" fmla="*/ 52 w 52"/>
                <a:gd name="T7" fmla="*/ 0 h 23"/>
                <a:gd name="T8" fmla="*/ 0 w 52"/>
                <a:gd name="T9" fmla="*/ 1 h 23"/>
                <a:gd name="T10" fmla="*/ 0 w 52"/>
                <a:gd name="T11" fmla="*/ 10 h 23"/>
              </a:gdLst>
              <a:ahLst/>
              <a:cxnLst>
                <a:cxn ang="0">
                  <a:pos x="T0" y="T1"/>
                </a:cxn>
                <a:cxn ang="0">
                  <a:pos x="T2" y="T3"/>
                </a:cxn>
                <a:cxn ang="0">
                  <a:pos x="T4" y="T5"/>
                </a:cxn>
                <a:cxn ang="0">
                  <a:pos x="T6" y="T7"/>
                </a:cxn>
                <a:cxn ang="0">
                  <a:pos x="T8" y="T9"/>
                </a:cxn>
                <a:cxn ang="0">
                  <a:pos x="T10" y="T11"/>
                </a:cxn>
              </a:cxnLst>
              <a:rect l="0" t="0" r="r" b="b"/>
              <a:pathLst>
                <a:path w="52" h="23">
                  <a:moveTo>
                    <a:pt x="0" y="10"/>
                  </a:moveTo>
                  <a:cubicBezTo>
                    <a:pt x="7" y="18"/>
                    <a:pt x="15" y="23"/>
                    <a:pt x="25" y="23"/>
                  </a:cubicBezTo>
                  <a:cubicBezTo>
                    <a:pt x="36" y="23"/>
                    <a:pt x="45" y="18"/>
                    <a:pt x="52" y="9"/>
                  </a:cubicBezTo>
                  <a:cubicBezTo>
                    <a:pt x="52" y="0"/>
                    <a:pt x="52" y="0"/>
                    <a:pt x="52" y="0"/>
                  </a:cubicBezTo>
                  <a:cubicBezTo>
                    <a:pt x="0" y="1"/>
                    <a:pt x="0" y="1"/>
                    <a:pt x="0" y="1"/>
                  </a:cubicBezTo>
                  <a:lnTo>
                    <a:pt x="0" y="10"/>
                  </a:lnTo>
                  <a:close/>
                </a:path>
              </a:pathLst>
            </a:custGeom>
            <a:solidFill>
              <a:srgbClr val="F5CDA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9" name="PA-íṣḻîďe"/>
            <p:cNvSpPr/>
            <p:nvPr>
              <p:custDataLst>
                <p:tags r:id="rId10"/>
              </p:custDataLst>
            </p:nvPr>
          </p:nvSpPr>
          <p:spPr bwMode="auto">
            <a:xfrm>
              <a:off x="5849938" y="1560513"/>
              <a:ext cx="1444625" cy="2208213"/>
            </a:xfrm>
            <a:custGeom>
              <a:avLst/>
              <a:gdLst>
                <a:gd name="T0" fmla="*/ 42 w 85"/>
                <a:gd name="T1" fmla="*/ 130 h 130"/>
                <a:gd name="T2" fmla="*/ 85 w 85"/>
                <a:gd name="T3" fmla="*/ 64 h 130"/>
                <a:gd name="T4" fmla="*/ 42 w 85"/>
                <a:gd name="T5" fmla="*/ 0 h 130"/>
                <a:gd name="T6" fmla="*/ 0 w 85"/>
                <a:gd name="T7" fmla="*/ 64 h 130"/>
                <a:gd name="T8" fmla="*/ 42 w 85"/>
                <a:gd name="T9" fmla="*/ 130 h 130"/>
              </a:gdLst>
              <a:ahLst/>
              <a:cxnLst>
                <a:cxn ang="0">
                  <a:pos x="T0" y="T1"/>
                </a:cxn>
                <a:cxn ang="0">
                  <a:pos x="T2" y="T3"/>
                </a:cxn>
                <a:cxn ang="0">
                  <a:pos x="T4" y="T5"/>
                </a:cxn>
                <a:cxn ang="0">
                  <a:pos x="T6" y="T7"/>
                </a:cxn>
                <a:cxn ang="0">
                  <a:pos x="T8" y="T9"/>
                </a:cxn>
              </a:cxnLst>
              <a:rect l="0" t="0" r="r" b="b"/>
              <a:pathLst>
                <a:path w="85" h="130">
                  <a:moveTo>
                    <a:pt x="42" y="130"/>
                  </a:moveTo>
                  <a:cubicBezTo>
                    <a:pt x="66" y="130"/>
                    <a:pt x="85" y="105"/>
                    <a:pt x="85" y="64"/>
                  </a:cubicBezTo>
                  <a:cubicBezTo>
                    <a:pt x="85" y="12"/>
                    <a:pt x="69" y="0"/>
                    <a:pt x="42" y="0"/>
                  </a:cubicBezTo>
                  <a:cubicBezTo>
                    <a:pt x="15" y="0"/>
                    <a:pt x="0" y="12"/>
                    <a:pt x="0" y="64"/>
                  </a:cubicBezTo>
                  <a:cubicBezTo>
                    <a:pt x="0" y="105"/>
                    <a:pt x="18" y="130"/>
                    <a:pt x="42" y="130"/>
                  </a:cubicBezTo>
                  <a:close/>
                </a:path>
              </a:pathLst>
            </a:custGeom>
            <a:solidFill>
              <a:srgbClr val="FED9A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0" name="PA-iṣliḑe"/>
            <p:cNvSpPr/>
            <p:nvPr>
              <p:custDataLst>
                <p:tags r:id="rId11"/>
              </p:custDataLst>
            </p:nvPr>
          </p:nvSpPr>
          <p:spPr bwMode="auto">
            <a:xfrm>
              <a:off x="7243763" y="2409826"/>
              <a:ext cx="220663" cy="798513"/>
            </a:xfrm>
            <a:custGeom>
              <a:avLst/>
              <a:gdLst>
                <a:gd name="T0" fmla="*/ 0 w 13"/>
                <a:gd name="T1" fmla="*/ 40 h 47"/>
                <a:gd name="T2" fmla="*/ 10 w 13"/>
                <a:gd name="T3" fmla="*/ 31 h 47"/>
                <a:gd name="T4" fmla="*/ 7 w 13"/>
                <a:gd name="T5" fmla="*/ 1 h 47"/>
                <a:gd name="T6" fmla="*/ 2 w 13"/>
                <a:gd name="T7" fmla="*/ 3 h 47"/>
                <a:gd name="T8" fmla="*/ 0 w 13"/>
                <a:gd name="T9" fmla="*/ 40 h 47"/>
              </a:gdLst>
              <a:ahLst/>
              <a:cxnLst>
                <a:cxn ang="0">
                  <a:pos x="T0" y="T1"/>
                </a:cxn>
                <a:cxn ang="0">
                  <a:pos x="T2" y="T3"/>
                </a:cxn>
                <a:cxn ang="0">
                  <a:pos x="T4" y="T5"/>
                </a:cxn>
                <a:cxn ang="0">
                  <a:pos x="T6" y="T7"/>
                </a:cxn>
                <a:cxn ang="0">
                  <a:pos x="T8" y="T9"/>
                </a:cxn>
              </a:cxnLst>
              <a:rect l="0" t="0" r="r" b="b"/>
              <a:pathLst>
                <a:path w="13" h="47">
                  <a:moveTo>
                    <a:pt x="0" y="40"/>
                  </a:moveTo>
                  <a:cubicBezTo>
                    <a:pt x="0" y="40"/>
                    <a:pt x="6" y="47"/>
                    <a:pt x="10" y="31"/>
                  </a:cubicBezTo>
                  <a:cubicBezTo>
                    <a:pt x="13" y="13"/>
                    <a:pt x="13" y="3"/>
                    <a:pt x="7" y="1"/>
                  </a:cubicBezTo>
                  <a:cubicBezTo>
                    <a:pt x="3" y="0"/>
                    <a:pt x="2" y="3"/>
                    <a:pt x="2" y="3"/>
                  </a:cubicBezTo>
                  <a:lnTo>
                    <a:pt x="0" y="40"/>
                  </a:lnTo>
                  <a:close/>
                </a:path>
              </a:pathLst>
            </a:custGeom>
            <a:solidFill>
              <a:srgbClr val="FFD7A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1" name="PA-îs1íḑe"/>
            <p:cNvSpPr/>
            <p:nvPr>
              <p:custDataLst>
                <p:tags r:id="rId12"/>
              </p:custDataLst>
            </p:nvPr>
          </p:nvSpPr>
          <p:spPr bwMode="auto">
            <a:xfrm>
              <a:off x="6580188" y="1560513"/>
              <a:ext cx="714375" cy="2208213"/>
            </a:xfrm>
            <a:custGeom>
              <a:avLst/>
              <a:gdLst>
                <a:gd name="T0" fmla="*/ 0 w 42"/>
                <a:gd name="T1" fmla="*/ 0 h 130"/>
                <a:gd name="T2" fmla="*/ 0 w 42"/>
                <a:gd name="T3" fmla="*/ 130 h 130"/>
                <a:gd name="T4" fmla="*/ 42 w 42"/>
                <a:gd name="T5" fmla="*/ 64 h 130"/>
                <a:gd name="T6" fmla="*/ 0 w 42"/>
                <a:gd name="T7" fmla="*/ 0 h 130"/>
              </a:gdLst>
              <a:ahLst/>
              <a:cxnLst>
                <a:cxn ang="0">
                  <a:pos x="T0" y="T1"/>
                </a:cxn>
                <a:cxn ang="0">
                  <a:pos x="T2" y="T3"/>
                </a:cxn>
                <a:cxn ang="0">
                  <a:pos x="T4" y="T5"/>
                </a:cxn>
                <a:cxn ang="0">
                  <a:pos x="T6" y="T7"/>
                </a:cxn>
              </a:cxnLst>
              <a:rect l="0" t="0" r="r" b="b"/>
              <a:pathLst>
                <a:path w="42" h="130">
                  <a:moveTo>
                    <a:pt x="0" y="0"/>
                  </a:moveTo>
                  <a:cubicBezTo>
                    <a:pt x="0" y="130"/>
                    <a:pt x="0" y="130"/>
                    <a:pt x="0" y="130"/>
                  </a:cubicBezTo>
                  <a:cubicBezTo>
                    <a:pt x="23" y="130"/>
                    <a:pt x="42" y="105"/>
                    <a:pt x="42" y="64"/>
                  </a:cubicBezTo>
                  <a:cubicBezTo>
                    <a:pt x="42" y="12"/>
                    <a:pt x="27" y="0"/>
                    <a:pt x="0" y="0"/>
                  </a:cubicBezTo>
                  <a:close/>
                </a:path>
              </a:pathLst>
            </a:custGeom>
            <a:solidFill>
              <a:srgbClr val="FFE1B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2" name="PA-ïśļide"/>
            <p:cNvSpPr/>
            <p:nvPr>
              <p:custDataLst>
                <p:tags r:id="rId13"/>
              </p:custDataLst>
            </p:nvPr>
          </p:nvSpPr>
          <p:spPr bwMode="auto">
            <a:xfrm>
              <a:off x="5764213" y="1492251"/>
              <a:ext cx="1631950" cy="1392238"/>
            </a:xfrm>
            <a:custGeom>
              <a:avLst/>
              <a:gdLst>
                <a:gd name="T0" fmla="*/ 96 w 96"/>
                <a:gd name="T1" fmla="*/ 33 h 82"/>
                <a:gd name="T2" fmla="*/ 96 w 96"/>
                <a:gd name="T3" fmla="*/ 47 h 82"/>
                <a:gd name="T4" fmla="*/ 95 w 96"/>
                <a:gd name="T5" fmla="*/ 49 h 82"/>
                <a:gd name="T6" fmla="*/ 94 w 96"/>
                <a:gd name="T7" fmla="*/ 55 h 82"/>
                <a:gd name="T8" fmla="*/ 89 w 96"/>
                <a:gd name="T9" fmla="*/ 81 h 82"/>
                <a:gd name="T10" fmla="*/ 89 w 96"/>
                <a:gd name="T11" fmla="*/ 81 h 82"/>
                <a:gd name="T12" fmla="*/ 89 w 96"/>
                <a:gd name="T13" fmla="*/ 81 h 82"/>
                <a:gd name="T14" fmla="*/ 89 w 96"/>
                <a:gd name="T15" fmla="*/ 82 h 82"/>
                <a:gd name="T16" fmla="*/ 88 w 96"/>
                <a:gd name="T17" fmla="*/ 76 h 82"/>
                <a:gd name="T18" fmla="*/ 88 w 96"/>
                <a:gd name="T19" fmla="*/ 76 h 82"/>
                <a:gd name="T20" fmla="*/ 88 w 96"/>
                <a:gd name="T21" fmla="*/ 76 h 82"/>
                <a:gd name="T22" fmla="*/ 86 w 96"/>
                <a:gd name="T23" fmla="*/ 58 h 82"/>
                <a:gd name="T24" fmla="*/ 85 w 96"/>
                <a:gd name="T25" fmla="*/ 49 h 82"/>
                <a:gd name="T26" fmla="*/ 65 w 96"/>
                <a:gd name="T27" fmla="*/ 25 h 82"/>
                <a:gd name="T28" fmla="*/ 48 w 96"/>
                <a:gd name="T29" fmla="*/ 29 h 82"/>
                <a:gd name="T30" fmla="*/ 48 w 96"/>
                <a:gd name="T31" fmla="*/ 29 h 82"/>
                <a:gd name="T32" fmla="*/ 30 w 96"/>
                <a:gd name="T33" fmla="*/ 25 h 82"/>
                <a:gd name="T34" fmla="*/ 10 w 96"/>
                <a:gd name="T35" fmla="*/ 49 h 82"/>
                <a:gd name="T36" fmla="*/ 9 w 96"/>
                <a:gd name="T37" fmla="*/ 58 h 82"/>
                <a:gd name="T38" fmla="*/ 7 w 96"/>
                <a:gd name="T39" fmla="*/ 78 h 82"/>
                <a:gd name="T40" fmla="*/ 7 w 96"/>
                <a:gd name="T41" fmla="*/ 78 h 82"/>
                <a:gd name="T42" fmla="*/ 7 w 96"/>
                <a:gd name="T43" fmla="*/ 78 h 82"/>
                <a:gd name="T44" fmla="*/ 7 w 96"/>
                <a:gd name="T45" fmla="*/ 82 h 82"/>
                <a:gd name="T46" fmla="*/ 5 w 96"/>
                <a:gd name="T47" fmla="*/ 73 h 82"/>
                <a:gd name="T48" fmla="*/ 5 w 96"/>
                <a:gd name="T49" fmla="*/ 73 h 82"/>
                <a:gd name="T50" fmla="*/ 2 w 96"/>
                <a:gd name="T51" fmla="*/ 55 h 82"/>
                <a:gd name="T52" fmla="*/ 0 w 96"/>
                <a:gd name="T53" fmla="*/ 49 h 82"/>
                <a:gd name="T54" fmla="*/ 0 w 96"/>
                <a:gd name="T55" fmla="*/ 48 h 82"/>
                <a:gd name="T56" fmla="*/ 0 w 96"/>
                <a:gd name="T57" fmla="*/ 33 h 82"/>
                <a:gd name="T58" fmla="*/ 1 w 96"/>
                <a:gd name="T59" fmla="*/ 30 h 82"/>
                <a:gd name="T60" fmla="*/ 12 w 96"/>
                <a:gd name="T61" fmla="*/ 11 h 82"/>
                <a:gd name="T62" fmla="*/ 31 w 96"/>
                <a:gd name="T63" fmla="*/ 3 h 82"/>
                <a:gd name="T64" fmla="*/ 65 w 96"/>
                <a:gd name="T65" fmla="*/ 3 h 82"/>
                <a:gd name="T66" fmla="*/ 84 w 96"/>
                <a:gd name="T67" fmla="*/ 11 h 82"/>
                <a:gd name="T68" fmla="*/ 95 w 96"/>
                <a:gd name="T69" fmla="*/ 30 h 82"/>
                <a:gd name="T70" fmla="*/ 96 w 96"/>
                <a:gd name="T71" fmla="*/ 33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6" h="82">
                  <a:moveTo>
                    <a:pt x="96" y="33"/>
                  </a:moveTo>
                  <a:cubicBezTo>
                    <a:pt x="96" y="47"/>
                    <a:pt x="96" y="47"/>
                    <a:pt x="96" y="47"/>
                  </a:cubicBezTo>
                  <a:cubicBezTo>
                    <a:pt x="95" y="49"/>
                    <a:pt x="95" y="49"/>
                    <a:pt x="95" y="49"/>
                  </a:cubicBezTo>
                  <a:cubicBezTo>
                    <a:pt x="94" y="55"/>
                    <a:pt x="94" y="55"/>
                    <a:pt x="94" y="55"/>
                  </a:cubicBezTo>
                  <a:cubicBezTo>
                    <a:pt x="89" y="81"/>
                    <a:pt x="89" y="81"/>
                    <a:pt x="89" y="81"/>
                  </a:cubicBezTo>
                  <a:cubicBezTo>
                    <a:pt x="89" y="81"/>
                    <a:pt x="89" y="81"/>
                    <a:pt x="89" y="81"/>
                  </a:cubicBezTo>
                  <a:cubicBezTo>
                    <a:pt x="89" y="81"/>
                    <a:pt x="89" y="81"/>
                    <a:pt x="89" y="81"/>
                  </a:cubicBezTo>
                  <a:cubicBezTo>
                    <a:pt x="89" y="82"/>
                    <a:pt x="89" y="82"/>
                    <a:pt x="89" y="82"/>
                  </a:cubicBezTo>
                  <a:cubicBezTo>
                    <a:pt x="89" y="82"/>
                    <a:pt x="88" y="80"/>
                    <a:pt x="88" y="76"/>
                  </a:cubicBezTo>
                  <a:cubicBezTo>
                    <a:pt x="88" y="76"/>
                    <a:pt x="88" y="76"/>
                    <a:pt x="88" y="76"/>
                  </a:cubicBezTo>
                  <a:cubicBezTo>
                    <a:pt x="88" y="76"/>
                    <a:pt x="88" y="76"/>
                    <a:pt x="88" y="76"/>
                  </a:cubicBezTo>
                  <a:cubicBezTo>
                    <a:pt x="87" y="71"/>
                    <a:pt x="87" y="64"/>
                    <a:pt x="86" y="58"/>
                  </a:cubicBezTo>
                  <a:cubicBezTo>
                    <a:pt x="86" y="55"/>
                    <a:pt x="86" y="52"/>
                    <a:pt x="85" y="49"/>
                  </a:cubicBezTo>
                  <a:cubicBezTo>
                    <a:pt x="82" y="27"/>
                    <a:pt x="74" y="25"/>
                    <a:pt x="65" y="25"/>
                  </a:cubicBezTo>
                  <a:cubicBezTo>
                    <a:pt x="60" y="25"/>
                    <a:pt x="48" y="29"/>
                    <a:pt x="48" y="29"/>
                  </a:cubicBezTo>
                  <a:cubicBezTo>
                    <a:pt x="48" y="29"/>
                    <a:pt x="48" y="29"/>
                    <a:pt x="48" y="29"/>
                  </a:cubicBezTo>
                  <a:cubicBezTo>
                    <a:pt x="48" y="29"/>
                    <a:pt x="35" y="25"/>
                    <a:pt x="30" y="25"/>
                  </a:cubicBezTo>
                  <a:cubicBezTo>
                    <a:pt x="21" y="25"/>
                    <a:pt x="13" y="27"/>
                    <a:pt x="10" y="49"/>
                  </a:cubicBezTo>
                  <a:cubicBezTo>
                    <a:pt x="10" y="52"/>
                    <a:pt x="9" y="55"/>
                    <a:pt x="9" y="58"/>
                  </a:cubicBezTo>
                  <a:cubicBezTo>
                    <a:pt x="9" y="65"/>
                    <a:pt x="8" y="73"/>
                    <a:pt x="7" y="78"/>
                  </a:cubicBezTo>
                  <a:cubicBezTo>
                    <a:pt x="7" y="78"/>
                    <a:pt x="7" y="78"/>
                    <a:pt x="7" y="78"/>
                  </a:cubicBezTo>
                  <a:cubicBezTo>
                    <a:pt x="7" y="78"/>
                    <a:pt x="7" y="78"/>
                    <a:pt x="7" y="78"/>
                  </a:cubicBezTo>
                  <a:cubicBezTo>
                    <a:pt x="7" y="81"/>
                    <a:pt x="7" y="82"/>
                    <a:pt x="7" y="82"/>
                  </a:cubicBezTo>
                  <a:cubicBezTo>
                    <a:pt x="5" y="73"/>
                    <a:pt x="5" y="73"/>
                    <a:pt x="5" y="73"/>
                  </a:cubicBezTo>
                  <a:cubicBezTo>
                    <a:pt x="5" y="73"/>
                    <a:pt x="5" y="73"/>
                    <a:pt x="5" y="73"/>
                  </a:cubicBezTo>
                  <a:cubicBezTo>
                    <a:pt x="2" y="55"/>
                    <a:pt x="2" y="55"/>
                    <a:pt x="2" y="55"/>
                  </a:cubicBezTo>
                  <a:cubicBezTo>
                    <a:pt x="0" y="49"/>
                    <a:pt x="0" y="49"/>
                    <a:pt x="0" y="49"/>
                  </a:cubicBezTo>
                  <a:cubicBezTo>
                    <a:pt x="0" y="48"/>
                    <a:pt x="0" y="48"/>
                    <a:pt x="0" y="48"/>
                  </a:cubicBezTo>
                  <a:cubicBezTo>
                    <a:pt x="0" y="33"/>
                    <a:pt x="0" y="33"/>
                    <a:pt x="0" y="33"/>
                  </a:cubicBezTo>
                  <a:cubicBezTo>
                    <a:pt x="0" y="32"/>
                    <a:pt x="1" y="31"/>
                    <a:pt x="1" y="30"/>
                  </a:cubicBezTo>
                  <a:cubicBezTo>
                    <a:pt x="3" y="23"/>
                    <a:pt x="7" y="14"/>
                    <a:pt x="12" y="11"/>
                  </a:cubicBezTo>
                  <a:cubicBezTo>
                    <a:pt x="18" y="8"/>
                    <a:pt x="25" y="5"/>
                    <a:pt x="31" y="3"/>
                  </a:cubicBezTo>
                  <a:cubicBezTo>
                    <a:pt x="42" y="0"/>
                    <a:pt x="53" y="0"/>
                    <a:pt x="65" y="3"/>
                  </a:cubicBezTo>
                  <a:cubicBezTo>
                    <a:pt x="71" y="5"/>
                    <a:pt x="77" y="7"/>
                    <a:pt x="84" y="11"/>
                  </a:cubicBezTo>
                  <a:cubicBezTo>
                    <a:pt x="89" y="14"/>
                    <a:pt x="92" y="23"/>
                    <a:pt x="95" y="30"/>
                  </a:cubicBezTo>
                  <a:cubicBezTo>
                    <a:pt x="95" y="31"/>
                    <a:pt x="95" y="32"/>
                    <a:pt x="96" y="33"/>
                  </a:cubicBezTo>
                  <a:close/>
                </a:path>
              </a:pathLst>
            </a:custGeom>
            <a:solidFill>
              <a:srgbClr val="584A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3" name="PA-íSļiḑé"/>
            <p:cNvSpPr/>
            <p:nvPr>
              <p:custDataLst>
                <p:tags r:id="rId14"/>
              </p:custDataLst>
            </p:nvPr>
          </p:nvSpPr>
          <p:spPr bwMode="auto">
            <a:xfrm>
              <a:off x="5118100" y="3819526"/>
              <a:ext cx="2906713" cy="1274763"/>
            </a:xfrm>
            <a:custGeom>
              <a:avLst/>
              <a:gdLst>
                <a:gd name="T0" fmla="*/ 171 w 171"/>
                <a:gd name="T1" fmla="*/ 75 h 75"/>
                <a:gd name="T2" fmla="*/ 160 w 171"/>
                <a:gd name="T3" fmla="*/ 33 h 75"/>
                <a:gd name="T4" fmla="*/ 153 w 171"/>
                <a:gd name="T5" fmla="*/ 24 h 75"/>
                <a:gd name="T6" fmla="*/ 114 w 171"/>
                <a:gd name="T7" fmla="*/ 0 h 75"/>
                <a:gd name="T8" fmla="*/ 85 w 171"/>
                <a:gd name="T9" fmla="*/ 33 h 75"/>
                <a:gd name="T10" fmla="*/ 56 w 171"/>
                <a:gd name="T11" fmla="*/ 0 h 75"/>
                <a:gd name="T12" fmla="*/ 17 w 171"/>
                <a:gd name="T13" fmla="*/ 24 h 75"/>
                <a:gd name="T14" fmla="*/ 11 w 171"/>
                <a:gd name="T15" fmla="*/ 33 h 75"/>
                <a:gd name="T16" fmla="*/ 0 w 171"/>
                <a:gd name="T17" fmla="*/ 75 h 75"/>
                <a:gd name="T18" fmla="*/ 85 w 171"/>
                <a:gd name="T19" fmla="*/ 75 h 75"/>
                <a:gd name="T20" fmla="*/ 85 w 171"/>
                <a:gd name="T21" fmla="*/ 75 h 75"/>
                <a:gd name="T22" fmla="*/ 171 w 171"/>
                <a:gd name="T23"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1" h="75">
                  <a:moveTo>
                    <a:pt x="171" y="75"/>
                  </a:moveTo>
                  <a:cubicBezTo>
                    <a:pt x="160" y="33"/>
                    <a:pt x="160" y="33"/>
                    <a:pt x="160" y="33"/>
                  </a:cubicBezTo>
                  <a:cubicBezTo>
                    <a:pt x="159" y="29"/>
                    <a:pt x="156" y="26"/>
                    <a:pt x="153" y="24"/>
                  </a:cubicBezTo>
                  <a:cubicBezTo>
                    <a:pt x="114" y="0"/>
                    <a:pt x="114" y="0"/>
                    <a:pt x="114" y="0"/>
                  </a:cubicBezTo>
                  <a:cubicBezTo>
                    <a:pt x="85" y="33"/>
                    <a:pt x="85" y="33"/>
                    <a:pt x="85" y="33"/>
                  </a:cubicBezTo>
                  <a:cubicBezTo>
                    <a:pt x="56" y="0"/>
                    <a:pt x="56" y="0"/>
                    <a:pt x="56" y="0"/>
                  </a:cubicBezTo>
                  <a:cubicBezTo>
                    <a:pt x="17" y="24"/>
                    <a:pt x="17" y="24"/>
                    <a:pt x="17" y="24"/>
                  </a:cubicBezTo>
                  <a:cubicBezTo>
                    <a:pt x="14" y="26"/>
                    <a:pt x="12" y="29"/>
                    <a:pt x="11" y="33"/>
                  </a:cubicBezTo>
                  <a:cubicBezTo>
                    <a:pt x="0" y="75"/>
                    <a:pt x="0" y="75"/>
                    <a:pt x="0" y="75"/>
                  </a:cubicBezTo>
                  <a:cubicBezTo>
                    <a:pt x="85" y="75"/>
                    <a:pt x="85" y="75"/>
                    <a:pt x="85" y="75"/>
                  </a:cubicBezTo>
                  <a:cubicBezTo>
                    <a:pt x="85" y="75"/>
                    <a:pt x="85" y="75"/>
                    <a:pt x="85" y="75"/>
                  </a:cubicBezTo>
                  <a:cubicBezTo>
                    <a:pt x="171" y="75"/>
                    <a:pt x="171" y="75"/>
                    <a:pt x="171" y="75"/>
                  </a:cubicBezTo>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4" name="PA-iṣḷïḑè"/>
            <p:cNvSpPr/>
            <p:nvPr>
              <p:custDataLst>
                <p:tags r:id="rId15"/>
              </p:custDataLst>
            </p:nvPr>
          </p:nvSpPr>
          <p:spPr bwMode="auto">
            <a:xfrm>
              <a:off x="6002338" y="2579688"/>
              <a:ext cx="509588" cy="288925"/>
            </a:xfrm>
            <a:custGeom>
              <a:avLst/>
              <a:gdLst>
                <a:gd name="T0" fmla="*/ 30 w 30"/>
                <a:gd name="T1" fmla="*/ 6 h 17"/>
                <a:gd name="T2" fmla="*/ 29 w 30"/>
                <a:gd name="T3" fmla="*/ 3 h 17"/>
                <a:gd name="T4" fmla="*/ 23 w 30"/>
                <a:gd name="T5" fmla="*/ 0 h 17"/>
                <a:gd name="T6" fmla="*/ 7 w 30"/>
                <a:gd name="T7" fmla="*/ 0 h 17"/>
                <a:gd name="T8" fmla="*/ 0 w 30"/>
                <a:gd name="T9" fmla="*/ 8 h 17"/>
                <a:gd name="T10" fmla="*/ 0 w 30"/>
                <a:gd name="T11" fmla="*/ 10 h 17"/>
                <a:gd name="T12" fmla="*/ 7 w 30"/>
                <a:gd name="T13" fmla="*/ 17 h 17"/>
                <a:gd name="T14" fmla="*/ 23 w 30"/>
                <a:gd name="T15" fmla="*/ 17 h 17"/>
                <a:gd name="T16" fmla="*/ 30 w 30"/>
                <a:gd name="T17" fmla="*/ 10 h 17"/>
                <a:gd name="T18" fmla="*/ 30 w 30"/>
                <a:gd name="T19" fmla="*/ 8 h 17"/>
                <a:gd name="T20" fmla="*/ 30 w 30"/>
                <a:gd name="T21" fmla="*/ 6 h 17"/>
                <a:gd name="T22" fmla="*/ 27 w 30"/>
                <a:gd name="T23" fmla="*/ 10 h 17"/>
                <a:gd name="T24" fmla="*/ 23 w 30"/>
                <a:gd name="T25" fmla="*/ 14 h 17"/>
                <a:gd name="T26" fmla="*/ 7 w 30"/>
                <a:gd name="T27" fmla="*/ 14 h 17"/>
                <a:gd name="T28" fmla="*/ 3 w 30"/>
                <a:gd name="T29" fmla="*/ 10 h 17"/>
                <a:gd name="T30" fmla="*/ 3 w 30"/>
                <a:gd name="T31" fmla="*/ 8 h 17"/>
                <a:gd name="T32" fmla="*/ 7 w 30"/>
                <a:gd name="T33" fmla="*/ 3 h 17"/>
                <a:gd name="T34" fmla="*/ 23 w 30"/>
                <a:gd name="T35" fmla="*/ 3 h 17"/>
                <a:gd name="T36" fmla="*/ 27 w 30"/>
                <a:gd name="T37" fmla="*/ 8 h 17"/>
                <a:gd name="T38" fmla="*/ 27 w 30"/>
                <a:gd name="T39" fmla="*/ 1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 h="17">
                  <a:moveTo>
                    <a:pt x="30" y="6"/>
                  </a:moveTo>
                  <a:cubicBezTo>
                    <a:pt x="30" y="5"/>
                    <a:pt x="29" y="4"/>
                    <a:pt x="29" y="3"/>
                  </a:cubicBezTo>
                  <a:cubicBezTo>
                    <a:pt x="27" y="1"/>
                    <a:pt x="25" y="0"/>
                    <a:pt x="23" y="0"/>
                  </a:cubicBezTo>
                  <a:cubicBezTo>
                    <a:pt x="7" y="0"/>
                    <a:pt x="7" y="0"/>
                    <a:pt x="7" y="0"/>
                  </a:cubicBezTo>
                  <a:cubicBezTo>
                    <a:pt x="3" y="0"/>
                    <a:pt x="0" y="3"/>
                    <a:pt x="0" y="8"/>
                  </a:cubicBezTo>
                  <a:cubicBezTo>
                    <a:pt x="0" y="10"/>
                    <a:pt x="0" y="10"/>
                    <a:pt x="0" y="10"/>
                  </a:cubicBezTo>
                  <a:cubicBezTo>
                    <a:pt x="0" y="14"/>
                    <a:pt x="3" y="17"/>
                    <a:pt x="7" y="17"/>
                  </a:cubicBezTo>
                  <a:cubicBezTo>
                    <a:pt x="23" y="17"/>
                    <a:pt x="23" y="17"/>
                    <a:pt x="23" y="17"/>
                  </a:cubicBezTo>
                  <a:cubicBezTo>
                    <a:pt x="27" y="17"/>
                    <a:pt x="30" y="14"/>
                    <a:pt x="30" y="10"/>
                  </a:cubicBezTo>
                  <a:cubicBezTo>
                    <a:pt x="30" y="8"/>
                    <a:pt x="30" y="8"/>
                    <a:pt x="30" y="8"/>
                  </a:cubicBezTo>
                  <a:cubicBezTo>
                    <a:pt x="30" y="7"/>
                    <a:pt x="30" y="7"/>
                    <a:pt x="30" y="6"/>
                  </a:cubicBezTo>
                  <a:close/>
                  <a:moveTo>
                    <a:pt x="27" y="10"/>
                  </a:moveTo>
                  <a:cubicBezTo>
                    <a:pt x="27" y="12"/>
                    <a:pt x="25" y="14"/>
                    <a:pt x="23" y="14"/>
                  </a:cubicBezTo>
                  <a:cubicBezTo>
                    <a:pt x="7" y="14"/>
                    <a:pt x="7" y="14"/>
                    <a:pt x="7" y="14"/>
                  </a:cubicBezTo>
                  <a:cubicBezTo>
                    <a:pt x="5" y="14"/>
                    <a:pt x="3" y="12"/>
                    <a:pt x="3" y="10"/>
                  </a:cubicBezTo>
                  <a:cubicBezTo>
                    <a:pt x="3" y="8"/>
                    <a:pt x="3" y="8"/>
                    <a:pt x="3" y="8"/>
                  </a:cubicBezTo>
                  <a:cubicBezTo>
                    <a:pt x="3" y="5"/>
                    <a:pt x="5" y="3"/>
                    <a:pt x="7" y="3"/>
                  </a:cubicBezTo>
                  <a:cubicBezTo>
                    <a:pt x="23" y="3"/>
                    <a:pt x="23" y="3"/>
                    <a:pt x="23" y="3"/>
                  </a:cubicBezTo>
                  <a:cubicBezTo>
                    <a:pt x="25" y="3"/>
                    <a:pt x="27" y="5"/>
                    <a:pt x="27" y="8"/>
                  </a:cubicBezTo>
                  <a:lnTo>
                    <a:pt x="27" y="10"/>
                  </a:lnTo>
                  <a:close/>
                </a:path>
              </a:pathLst>
            </a:custGeom>
            <a:solidFill>
              <a:srgbClr val="39393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5" name="PA-ï$ḻïďé"/>
            <p:cNvSpPr/>
            <p:nvPr>
              <p:custDataLst>
                <p:tags r:id="rId16"/>
              </p:custDataLst>
            </p:nvPr>
          </p:nvSpPr>
          <p:spPr bwMode="auto">
            <a:xfrm>
              <a:off x="6630988" y="2579688"/>
              <a:ext cx="527050" cy="288925"/>
            </a:xfrm>
            <a:custGeom>
              <a:avLst/>
              <a:gdLst>
                <a:gd name="T0" fmla="*/ 23 w 31"/>
                <a:gd name="T1" fmla="*/ 0 h 17"/>
                <a:gd name="T2" fmla="*/ 8 w 31"/>
                <a:gd name="T3" fmla="*/ 0 h 17"/>
                <a:gd name="T4" fmla="*/ 2 w 31"/>
                <a:gd name="T5" fmla="*/ 3 h 17"/>
                <a:gd name="T6" fmla="*/ 1 w 31"/>
                <a:gd name="T7" fmla="*/ 6 h 17"/>
                <a:gd name="T8" fmla="*/ 0 w 31"/>
                <a:gd name="T9" fmla="*/ 8 h 17"/>
                <a:gd name="T10" fmla="*/ 0 w 31"/>
                <a:gd name="T11" fmla="*/ 10 h 17"/>
                <a:gd name="T12" fmla="*/ 8 w 31"/>
                <a:gd name="T13" fmla="*/ 17 h 17"/>
                <a:gd name="T14" fmla="*/ 23 w 31"/>
                <a:gd name="T15" fmla="*/ 17 h 17"/>
                <a:gd name="T16" fmla="*/ 31 w 31"/>
                <a:gd name="T17" fmla="*/ 10 h 17"/>
                <a:gd name="T18" fmla="*/ 31 w 31"/>
                <a:gd name="T19" fmla="*/ 8 h 17"/>
                <a:gd name="T20" fmla="*/ 23 w 31"/>
                <a:gd name="T21" fmla="*/ 0 h 17"/>
                <a:gd name="T22" fmla="*/ 28 w 31"/>
                <a:gd name="T23" fmla="*/ 10 h 17"/>
                <a:gd name="T24" fmla="*/ 23 w 31"/>
                <a:gd name="T25" fmla="*/ 14 h 17"/>
                <a:gd name="T26" fmla="*/ 8 w 31"/>
                <a:gd name="T27" fmla="*/ 14 h 17"/>
                <a:gd name="T28" fmla="*/ 3 w 31"/>
                <a:gd name="T29" fmla="*/ 10 h 17"/>
                <a:gd name="T30" fmla="*/ 3 w 31"/>
                <a:gd name="T31" fmla="*/ 8 h 17"/>
                <a:gd name="T32" fmla="*/ 8 w 31"/>
                <a:gd name="T33" fmla="*/ 3 h 17"/>
                <a:gd name="T34" fmla="*/ 23 w 31"/>
                <a:gd name="T35" fmla="*/ 3 h 17"/>
                <a:gd name="T36" fmla="*/ 28 w 31"/>
                <a:gd name="T37" fmla="*/ 8 h 17"/>
                <a:gd name="T38" fmla="*/ 28 w 31"/>
                <a:gd name="T39" fmla="*/ 1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 h="17">
                  <a:moveTo>
                    <a:pt x="23" y="0"/>
                  </a:moveTo>
                  <a:cubicBezTo>
                    <a:pt x="8" y="0"/>
                    <a:pt x="8" y="0"/>
                    <a:pt x="8" y="0"/>
                  </a:cubicBezTo>
                  <a:cubicBezTo>
                    <a:pt x="5" y="0"/>
                    <a:pt x="3" y="1"/>
                    <a:pt x="2" y="3"/>
                  </a:cubicBezTo>
                  <a:cubicBezTo>
                    <a:pt x="1" y="4"/>
                    <a:pt x="1" y="5"/>
                    <a:pt x="1" y="6"/>
                  </a:cubicBezTo>
                  <a:cubicBezTo>
                    <a:pt x="0" y="7"/>
                    <a:pt x="0" y="7"/>
                    <a:pt x="0" y="8"/>
                  </a:cubicBezTo>
                  <a:cubicBezTo>
                    <a:pt x="0" y="10"/>
                    <a:pt x="0" y="10"/>
                    <a:pt x="0" y="10"/>
                  </a:cubicBezTo>
                  <a:cubicBezTo>
                    <a:pt x="0" y="14"/>
                    <a:pt x="4" y="17"/>
                    <a:pt x="8" y="17"/>
                  </a:cubicBezTo>
                  <a:cubicBezTo>
                    <a:pt x="23" y="17"/>
                    <a:pt x="23" y="17"/>
                    <a:pt x="23" y="17"/>
                  </a:cubicBezTo>
                  <a:cubicBezTo>
                    <a:pt x="28" y="17"/>
                    <a:pt x="31" y="14"/>
                    <a:pt x="31" y="10"/>
                  </a:cubicBezTo>
                  <a:cubicBezTo>
                    <a:pt x="31" y="8"/>
                    <a:pt x="31" y="8"/>
                    <a:pt x="31" y="8"/>
                  </a:cubicBezTo>
                  <a:cubicBezTo>
                    <a:pt x="31" y="3"/>
                    <a:pt x="28" y="0"/>
                    <a:pt x="23" y="0"/>
                  </a:cubicBezTo>
                  <a:close/>
                  <a:moveTo>
                    <a:pt x="28" y="10"/>
                  </a:moveTo>
                  <a:cubicBezTo>
                    <a:pt x="28" y="12"/>
                    <a:pt x="26" y="14"/>
                    <a:pt x="23" y="14"/>
                  </a:cubicBezTo>
                  <a:cubicBezTo>
                    <a:pt x="8" y="14"/>
                    <a:pt x="8" y="14"/>
                    <a:pt x="8" y="14"/>
                  </a:cubicBezTo>
                  <a:cubicBezTo>
                    <a:pt x="6" y="14"/>
                    <a:pt x="3" y="12"/>
                    <a:pt x="3" y="10"/>
                  </a:cubicBezTo>
                  <a:cubicBezTo>
                    <a:pt x="3" y="8"/>
                    <a:pt x="3" y="8"/>
                    <a:pt x="3" y="8"/>
                  </a:cubicBezTo>
                  <a:cubicBezTo>
                    <a:pt x="3" y="5"/>
                    <a:pt x="6" y="3"/>
                    <a:pt x="8" y="3"/>
                  </a:cubicBezTo>
                  <a:cubicBezTo>
                    <a:pt x="23" y="3"/>
                    <a:pt x="23" y="3"/>
                    <a:pt x="23" y="3"/>
                  </a:cubicBezTo>
                  <a:cubicBezTo>
                    <a:pt x="26" y="3"/>
                    <a:pt x="28" y="5"/>
                    <a:pt x="28" y="8"/>
                  </a:cubicBezTo>
                  <a:lnTo>
                    <a:pt x="28" y="10"/>
                  </a:lnTo>
                  <a:close/>
                </a:path>
              </a:pathLst>
            </a:custGeom>
            <a:solidFill>
              <a:srgbClr val="39393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6" name="PA-íşḷíḑé"/>
            <p:cNvSpPr/>
            <p:nvPr>
              <p:custDataLst>
                <p:tags r:id="rId17"/>
              </p:custDataLst>
            </p:nvPr>
          </p:nvSpPr>
          <p:spPr bwMode="auto">
            <a:xfrm>
              <a:off x="6496050" y="2630488"/>
              <a:ext cx="169863" cy="50800"/>
            </a:xfrm>
            <a:prstGeom prst="rect">
              <a:avLst/>
            </a:prstGeom>
            <a:solidFill>
              <a:srgbClr val="39393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77" name="PA-ïşḻiḑé"/>
            <p:cNvSpPr/>
            <p:nvPr>
              <p:custDataLst>
                <p:tags r:id="rId18"/>
              </p:custDataLst>
            </p:nvPr>
          </p:nvSpPr>
          <p:spPr bwMode="auto">
            <a:xfrm>
              <a:off x="5170488" y="4940301"/>
              <a:ext cx="1919288" cy="765175"/>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78" name="PA-ï$ļîḍê"/>
            <p:cNvSpPr/>
            <p:nvPr>
              <p:custDataLst>
                <p:tags r:id="rId19"/>
              </p:custDataLst>
            </p:nvPr>
          </p:nvSpPr>
          <p:spPr bwMode="auto">
            <a:xfrm>
              <a:off x="5170488" y="4940301"/>
              <a:ext cx="1919288"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79" name="PA-íSḻîdê"/>
            <p:cNvSpPr/>
            <p:nvPr>
              <p:custDataLst>
                <p:tags r:id="rId20"/>
              </p:custDataLst>
            </p:nvPr>
          </p:nvSpPr>
          <p:spPr bwMode="auto">
            <a:xfrm>
              <a:off x="4864100" y="5264151"/>
              <a:ext cx="1189038" cy="355600"/>
            </a:xfrm>
            <a:custGeom>
              <a:avLst/>
              <a:gdLst>
                <a:gd name="T0" fmla="*/ 70 w 70"/>
                <a:gd name="T1" fmla="*/ 21 h 21"/>
                <a:gd name="T2" fmla="*/ 0 w 70"/>
                <a:gd name="T3" fmla="*/ 21 h 21"/>
                <a:gd name="T4" fmla="*/ 0 w 70"/>
                <a:gd name="T5" fmla="*/ 0 h 21"/>
                <a:gd name="T6" fmla="*/ 70 w 70"/>
                <a:gd name="T7" fmla="*/ 0 h 21"/>
                <a:gd name="T8" fmla="*/ 70 w 70"/>
                <a:gd name="T9" fmla="*/ 21 h 21"/>
              </a:gdLst>
              <a:ahLst/>
              <a:cxnLst>
                <a:cxn ang="0">
                  <a:pos x="T0" y="T1"/>
                </a:cxn>
                <a:cxn ang="0">
                  <a:pos x="T2" y="T3"/>
                </a:cxn>
                <a:cxn ang="0">
                  <a:pos x="T4" y="T5"/>
                </a:cxn>
                <a:cxn ang="0">
                  <a:pos x="T6" y="T7"/>
                </a:cxn>
                <a:cxn ang="0">
                  <a:pos x="T8" y="T9"/>
                </a:cxn>
              </a:cxnLst>
              <a:rect l="0" t="0" r="r" b="b"/>
              <a:pathLst>
                <a:path w="70" h="21">
                  <a:moveTo>
                    <a:pt x="70" y="21"/>
                  </a:moveTo>
                  <a:cubicBezTo>
                    <a:pt x="0" y="21"/>
                    <a:pt x="0" y="21"/>
                    <a:pt x="0" y="21"/>
                  </a:cubicBezTo>
                  <a:cubicBezTo>
                    <a:pt x="0" y="0"/>
                    <a:pt x="0" y="0"/>
                    <a:pt x="0" y="0"/>
                  </a:cubicBezTo>
                  <a:cubicBezTo>
                    <a:pt x="70" y="0"/>
                    <a:pt x="70" y="0"/>
                    <a:pt x="70" y="0"/>
                  </a:cubicBezTo>
                  <a:cubicBezTo>
                    <a:pt x="67" y="0"/>
                    <a:pt x="67" y="21"/>
                    <a:pt x="70" y="21"/>
                  </a:cubicBezTo>
                  <a:close/>
                </a:path>
              </a:pathLst>
            </a:custGeom>
            <a:solidFill>
              <a:srgbClr val="FFF0B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0" name="PA-íṧļïḍè"/>
            <p:cNvSpPr/>
            <p:nvPr>
              <p:custDataLst>
                <p:tags r:id="rId21"/>
              </p:custDataLst>
            </p:nvPr>
          </p:nvSpPr>
          <p:spPr bwMode="auto">
            <a:xfrm>
              <a:off x="4676775" y="5264151"/>
              <a:ext cx="374650" cy="355600"/>
            </a:xfrm>
            <a:prstGeom prst="ellipse">
              <a:avLst/>
            </a:prstGeom>
            <a:solidFill>
              <a:srgbClr val="FFF0B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1" name="PA-iSľïḓe"/>
            <p:cNvSpPr/>
            <p:nvPr>
              <p:custDataLst>
                <p:tags r:id="rId22"/>
              </p:custDataLst>
            </p:nvPr>
          </p:nvSpPr>
          <p:spPr bwMode="auto">
            <a:xfrm>
              <a:off x="3589338" y="5178426"/>
              <a:ext cx="544513" cy="527050"/>
            </a:xfrm>
            <a:prstGeom prst="ellipse">
              <a:avLst/>
            </a:prstGeom>
            <a:solidFill>
              <a:srgbClr val="A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2" name="PA-íšľiḋé"/>
            <p:cNvSpPr/>
            <p:nvPr>
              <p:custDataLst>
                <p:tags r:id="rId23"/>
              </p:custDataLst>
            </p:nvPr>
          </p:nvSpPr>
          <p:spPr bwMode="auto">
            <a:xfrm>
              <a:off x="3860800" y="5178426"/>
              <a:ext cx="2192338" cy="527050"/>
            </a:xfrm>
            <a:custGeom>
              <a:avLst/>
              <a:gdLst>
                <a:gd name="T0" fmla="*/ 129 w 129"/>
                <a:gd name="T1" fmla="*/ 0 h 31"/>
                <a:gd name="T2" fmla="*/ 0 w 129"/>
                <a:gd name="T3" fmla="*/ 0 h 31"/>
                <a:gd name="T4" fmla="*/ 0 w 129"/>
                <a:gd name="T5" fmla="*/ 31 h 31"/>
                <a:gd name="T6" fmla="*/ 129 w 129"/>
                <a:gd name="T7" fmla="*/ 31 h 31"/>
                <a:gd name="T8" fmla="*/ 129 w 129"/>
                <a:gd name="T9" fmla="*/ 26 h 31"/>
                <a:gd name="T10" fmla="*/ 59 w 129"/>
                <a:gd name="T11" fmla="*/ 26 h 31"/>
                <a:gd name="T12" fmla="*/ 48 w 129"/>
                <a:gd name="T13" fmla="*/ 15 h 31"/>
                <a:gd name="T14" fmla="*/ 59 w 129"/>
                <a:gd name="T15" fmla="*/ 5 h 31"/>
                <a:gd name="T16" fmla="*/ 129 w 129"/>
                <a:gd name="T17" fmla="*/ 5 h 31"/>
                <a:gd name="T18" fmla="*/ 129 w 129"/>
                <a:gd name="T1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 h="31">
                  <a:moveTo>
                    <a:pt x="129" y="0"/>
                  </a:moveTo>
                  <a:cubicBezTo>
                    <a:pt x="0" y="0"/>
                    <a:pt x="0" y="0"/>
                    <a:pt x="0" y="0"/>
                  </a:cubicBezTo>
                  <a:cubicBezTo>
                    <a:pt x="0" y="31"/>
                    <a:pt x="0" y="31"/>
                    <a:pt x="0" y="31"/>
                  </a:cubicBezTo>
                  <a:cubicBezTo>
                    <a:pt x="129" y="31"/>
                    <a:pt x="129" y="31"/>
                    <a:pt x="129" y="31"/>
                  </a:cubicBezTo>
                  <a:cubicBezTo>
                    <a:pt x="129" y="26"/>
                    <a:pt x="129" y="26"/>
                    <a:pt x="129" y="26"/>
                  </a:cubicBezTo>
                  <a:cubicBezTo>
                    <a:pt x="59" y="26"/>
                    <a:pt x="59" y="26"/>
                    <a:pt x="59" y="26"/>
                  </a:cubicBezTo>
                  <a:cubicBezTo>
                    <a:pt x="53" y="26"/>
                    <a:pt x="48" y="21"/>
                    <a:pt x="48" y="15"/>
                  </a:cubicBezTo>
                  <a:cubicBezTo>
                    <a:pt x="48" y="9"/>
                    <a:pt x="53" y="5"/>
                    <a:pt x="59" y="5"/>
                  </a:cubicBezTo>
                  <a:cubicBezTo>
                    <a:pt x="129" y="5"/>
                    <a:pt x="129" y="5"/>
                    <a:pt x="129" y="5"/>
                  </a:cubicBezTo>
                  <a:lnTo>
                    <a:pt x="129" y="0"/>
                  </a:lnTo>
                  <a:close/>
                </a:path>
              </a:pathLst>
            </a:custGeom>
            <a:solidFill>
              <a:srgbClr val="A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3" name="PA-îş1idè"/>
            <p:cNvSpPr/>
            <p:nvPr>
              <p:custDataLst>
                <p:tags r:id="rId24"/>
              </p:custDataLst>
            </p:nvPr>
          </p:nvSpPr>
          <p:spPr bwMode="auto">
            <a:xfrm>
              <a:off x="4014788" y="4805363"/>
              <a:ext cx="304800" cy="373063"/>
            </a:xfrm>
            <a:prstGeom prst="ellipse">
              <a:avLst/>
            </a:prstGeom>
            <a:solidFill>
              <a:srgbClr val="0064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5" name="PA-îsḻiḍê"/>
            <p:cNvSpPr/>
            <p:nvPr>
              <p:custDataLst>
                <p:tags r:id="rId25"/>
              </p:custDataLst>
            </p:nvPr>
          </p:nvSpPr>
          <p:spPr bwMode="auto">
            <a:xfrm>
              <a:off x="4167188" y="4856163"/>
              <a:ext cx="1716088" cy="271463"/>
            </a:xfrm>
            <a:custGeom>
              <a:avLst/>
              <a:gdLst>
                <a:gd name="T0" fmla="*/ 101 w 101"/>
                <a:gd name="T1" fmla="*/ 16 h 16"/>
                <a:gd name="T2" fmla="*/ 0 w 101"/>
                <a:gd name="T3" fmla="*/ 16 h 16"/>
                <a:gd name="T4" fmla="*/ 0 w 101"/>
                <a:gd name="T5" fmla="*/ 0 h 16"/>
                <a:gd name="T6" fmla="*/ 101 w 101"/>
                <a:gd name="T7" fmla="*/ 0 h 16"/>
                <a:gd name="T8" fmla="*/ 101 w 101"/>
                <a:gd name="T9" fmla="*/ 16 h 16"/>
              </a:gdLst>
              <a:ahLst/>
              <a:cxnLst>
                <a:cxn ang="0">
                  <a:pos x="T0" y="T1"/>
                </a:cxn>
                <a:cxn ang="0">
                  <a:pos x="T2" y="T3"/>
                </a:cxn>
                <a:cxn ang="0">
                  <a:pos x="T4" y="T5"/>
                </a:cxn>
                <a:cxn ang="0">
                  <a:pos x="T6" y="T7"/>
                </a:cxn>
                <a:cxn ang="0">
                  <a:pos x="T8" y="T9"/>
                </a:cxn>
              </a:cxnLst>
              <a:rect l="0" t="0" r="r" b="b"/>
              <a:pathLst>
                <a:path w="101" h="16">
                  <a:moveTo>
                    <a:pt x="101" y="16"/>
                  </a:moveTo>
                  <a:cubicBezTo>
                    <a:pt x="0" y="16"/>
                    <a:pt x="0" y="16"/>
                    <a:pt x="0" y="16"/>
                  </a:cubicBezTo>
                  <a:cubicBezTo>
                    <a:pt x="0" y="0"/>
                    <a:pt x="0" y="0"/>
                    <a:pt x="0" y="0"/>
                  </a:cubicBezTo>
                  <a:cubicBezTo>
                    <a:pt x="101" y="0"/>
                    <a:pt x="101" y="0"/>
                    <a:pt x="101" y="0"/>
                  </a:cubicBezTo>
                  <a:cubicBezTo>
                    <a:pt x="98" y="0"/>
                    <a:pt x="98" y="16"/>
                    <a:pt x="101" y="16"/>
                  </a:cubicBezTo>
                  <a:close/>
                </a:path>
              </a:pathLst>
            </a:custGeom>
            <a:solidFill>
              <a:srgbClr val="FFF0B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6" name="PA-îṧḻïďê"/>
            <p:cNvSpPr/>
            <p:nvPr>
              <p:custDataLst>
                <p:tags r:id="rId26"/>
              </p:custDataLst>
            </p:nvPr>
          </p:nvSpPr>
          <p:spPr bwMode="auto">
            <a:xfrm>
              <a:off x="4065588" y="4856163"/>
              <a:ext cx="185738" cy="271463"/>
            </a:xfrm>
            <a:prstGeom prst="ellipse">
              <a:avLst/>
            </a:prstGeom>
            <a:solidFill>
              <a:srgbClr val="FFF0B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7" name="PA-işľîďè"/>
            <p:cNvSpPr/>
            <p:nvPr>
              <p:custDataLst>
                <p:tags r:id="rId27"/>
              </p:custDataLst>
            </p:nvPr>
          </p:nvSpPr>
          <p:spPr bwMode="auto">
            <a:xfrm>
              <a:off x="4167188" y="5127626"/>
              <a:ext cx="1716088" cy="50800"/>
            </a:xfrm>
            <a:prstGeom prst="rect">
              <a:avLst/>
            </a:prstGeom>
            <a:solidFill>
              <a:srgbClr val="00647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88" name="PA-íşľíḍé"/>
            <p:cNvSpPr/>
            <p:nvPr>
              <p:custDataLst>
                <p:tags r:id="rId28"/>
              </p:custDataLst>
            </p:nvPr>
          </p:nvSpPr>
          <p:spPr bwMode="auto">
            <a:xfrm>
              <a:off x="4167188" y="4805363"/>
              <a:ext cx="1716088" cy="50800"/>
            </a:xfrm>
            <a:prstGeom prst="rect">
              <a:avLst/>
            </a:prstGeom>
            <a:solidFill>
              <a:srgbClr val="00647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89" name="PA-íśḷíďe"/>
            <p:cNvSpPr/>
            <p:nvPr>
              <p:custDataLst>
                <p:tags r:id="rId29"/>
              </p:custDataLst>
            </p:nvPr>
          </p:nvSpPr>
          <p:spPr bwMode="auto">
            <a:xfrm>
              <a:off x="4251325" y="4141788"/>
              <a:ext cx="1479550" cy="663575"/>
            </a:xfrm>
            <a:prstGeom prst="rect">
              <a:avLst/>
            </a:prstGeom>
            <a:solidFill>
              <a:srgbClr val="A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90" name="PA-ïśḷidè"/>
            <p:cNvSpPr/>
            <p:nvPr>
              <p:custDataLst>
                <p:tags r:id="rId30"/>
              </p:custDataLst>
            </p:nvPr>
          </p:nvSpPr>
          <p:spPr bwMode="auto">
            <a:xfrm>
              <a:off x="5611813" y="4141788"/>
              <a:ext cx="255588" cy="663575"/>
            </a:xfrm>
            <a:prstGeom prst="ellipse">
              <a:avLst/>
            </a:prstGeom>
            <a:solidFill>
              <a:srgbClr val="A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1" name="PA-ísļíḋe"/>
            <p:cNvSpPr/>
            <p:nvPr>
              <p:custDataLst>
                <p:tags r:id="rId31"/>
              </p:custDataLst>
            </p:nvPr>
          </p:nvSpPr>
          <p:spPr bwMode="auto">
            <a:xfrm>
              <a:off x="4251325" y="4176713"/>
              <a:ext cx="1479550" cy="593725"/>
            </a:xfrm>
            <a:prstGeom prst="rect">
              <a:avLst/>
            </a:prstGeom>
            <a:solidFill>
              <a:srgbClr val="FFF0B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92" name="PA-íṩḻîdè"/>
            <p:cNvSpPr/>
            <p:nvPr>
              <p:custDataLst>
                <p:tags r:id="rId32"/>
              </p:custDataLst>
            </p:nvPr>
          </p:nvSpPr>
          <p:spPr bwMode="auto">
            <a:xfrm>
              <a:off x="5662613" y="4176713"/>
              <a:ext cx="152400" cy="593725"/>
            </a:xfrm>
            <a:prstGeom prst="ellipse">
              <a:avLst/>
            </a:prstGeom>
            <a:solidFill>
              <a:srgbClr val="FFF0B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3" name="PA-is1îḓe"/>
            <p:cNvSpPr/>
            <p:nvPr>
              <p:custDataLst>
                <p:tags r:id="rId33"/>
              </p:custDataLst>
            </p:nvPr>
          </p:nvSpPr>
          <p:spPr bwMode="auto">
            <a:xfrm>
              <a:off x="4251325" y="4192588"/>
              <a:ext cx="1512888" cy="34925"/>
            </a:xfrm>
            <a:custGeom>
              <a:avLst/>
              <a:gdLst>
                <a:gd name="T0" fmla="*/ 0 w 89"/>
                <a:gd name="T1" fmla="*/ 1 h 2"/>
                <a:gd name="T2" fmla="*/ 14 w 89"/>
                <a:gd name="T3" fmla="*/ 1 h 2"/>
                <a:gd name="T4" fmla="*/ 28 w 89"/>
                <a:gd name="T5" fmla="*/ 1 h 2"/>
                <a:gd name="T6" fmla="*/ 44 w 89"/>
                <a:gd name="T7" fmla="*/ 0 h 2"/>
                <a:gd name="T8" fmla="*/ 61 w 89"/>
                <a:gd name="T9" fmla="*/ 1 h 2"/>
                <a:gd name="T10" fmla="*/ 75 w 89"/>
                <a:gd name="T11" fmla="*/ 1 h 2"/>
                <a:gd name="T12" fmla="*/ 89 w 89"/>
                <a:gd name="T13" fmla="*/ 1 h 2"/>
                <a:gd name="T14" fmla="*/ 75 w 89"/>
                <a:gd name="T15" fmla="*/ 2 h 2"/>
                <a:gd name="T16" fmla="*/ 61 w 89"/>
                <a:gd name="T17" fmla="*/ 2 h 2"/>
                <a:gd name="T18" fmla="*/ 44 w 89"/>
                <a:gd name="T19" fmla="*/ 2 h 2"/>
                <a:gd name="T20" fmla="*/ 28 w 89"/>
                <a:gd name="T21" fmla="*/ 2 h 2"/>
                <a:gd name="T22" fmla="*/ 14 w 89"/>
                <a:gd name="T23" fmla="*/ 2 h 2"/>
                <a:gd name="T24" fmla="*/ 0 w 89"/>
                <a:gd name="T25"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2">
                  <a:moveTo>
                    <a:pt x="0" y="1"/>
                  </a:moveTo>
                  <a:cubicBezTo>
                    <a:pt x="0" y="1"/>
                    <a:pt x="5" y="1"/>
                    <a:pt x="14" y="1"/>
                  </a:cubicBezTo>
                  <a:cubicBezTo>
                    <a:pt x="18" y="1"/>
                    <a:pt x="23" y="1"/>
                    <a:pt x="28" y="1"/>
                  </a:cubicBezTo>
                  <a:cubicBezTo>
                    <a:pt x="33" y="1"/>
                    <a:pt x="39" y="1"/>
                    <a:pt x="44" y="0"/>
                  </a:cubicBezTo>
                  <a:cubicBezTo>
                    <a:pt x="50" y="1"/>
                    <a:pt x="56" y="1"/>
                    <a:pt x="61" y="1"/>
                  </a:cubicBezTo>
                  <a:cubicBezTo>
                    <a:pt x="66" y="1"/>
                    <a:pt x="71" y="1"/>
                    <a:pt x="75" y="1"/>
                  </a:cubicBezTo>
                  <a:cubicBezTo>
                    <a:pt x="84" y="1"/>
                    <a:pt x="89" y="1"/>
                    <a:pt x="89" y="1"/>
                  </a:cubicBezTo>
                  <a:cubicBezTo>
                    <a:pt x="89" y="1"/>
                    <a:pt x="84" y="2"/>
                    <a:pt x="75" y="2"/>
                  </a:cubicBezTo>
                  <a:cubicBezTo>
                    <a:pt x="71" y="2"/>
                    <a:pt x="66" y="2"/>
                    <a:pt x="61" y="2"/>
                  </a:cubicBezTo>
                  <a:cubicBezTo>
                    <a:pt x="56" y="2"/>
                    <a:pt x="50" y="2"/>
                    <a:pt x="44" y="2"/>
                  </a:cubicBezTo>
                  <a:cubicBezTo>
                    <a:pt x="39" y="2"/>
                    <a:pt x="33" y="2"/>
                    <a:pt x="28" y="2"/>
                  </a:cubicBezTo>
                  <a:cubicBezTo>
                    <a:pt x="23" y="2"/>
                    <a:pt x="18" y="2"/>
                    <a:pt x="14" y="2"/>
                  </a:cubicBezTo>
                  <a:cubicBezTo>
                    <a:pt x="5" y="2"/>
                    <a:pt x="0" y="1"/>
                    <a:pt x="0" y="1"/>
                  </a:cubicBezTo>
                  <a:close/>
                </a:path>
              </a:pathLst>
            </a:custGeom>
            <a:solidFill>
              <a:srgbClr val="F0DCA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4" name="PA-ïṡḷíḓe"/>
            <p:cNvSpPr/>
            <p:nvPr>
              <p:custDataLst>
                <p:tags r:id="rId34"/>
              </p:custDataLst>
            </p:nvPr>
          </p:nvSpPr>
          <p:spPr bwMode="auto">
            <a:xfrm>
              <a:off x="4251325" y="4260851"/>
              <a:ext cx="1512888" cy="34925"/>
            </a:xfrm>
            <a:custGeom>
              <a:avLst/>
              <a:gdLst>
                <a:gd name="T0" fmla="*/ 0 w 89"/>
                <a:gd name="T1" fmla="*/ 1 h 2"/>
                <a:gd name="T2" fmla="*/ 14 w 89"/>
                <a:gd name="T3" fmla="*/ 1 h 2"/>
                <a:gd name="T4" fmla="*/ 28 w 89"/>
                <a:gd name="T5" fmla="*/ 0 h 2"/>
                <a:gd name="T6" fmla="*/ 44 w 89"/>
                <a:gd name="T7" fmla="*/ 0 h 2"/>
                <a:gd name="T8" fmla="*/ 61 w 89"/>
                <a:gd name="T9" fmla="*/ 0 h 2"/>
                <a:gd name="T10" fmla="*/ 75 w 89"/>
                <a:gd name="T11" fmla="*/ 1 h 2"/>
                <a:gd name="T12" fmla="*/ 89 w 89"/>
                <a:gd name="T13" fmla="*/ 1 h 2"/>
                <a:gd name="T14" fmla="*/ 75 w 89"/>
                <a:gd name="T15" fmla="*/ 2 h 2"/>
                <a:gd name="T16" fmla="*/ 61 w 89"/>
                <a:gd name="T17" fmla="*/ 2 h 2"/>
                <a:gd name="T18" fmla="*/ 44 w 89"/>
                <a:gd name="T19" fmla="*/ 2 h 2"/>
                <a:gd name="T20" fmla="*/ 28 w 89"/>
                <a:gd name="T21" fmla="*/ 2 h 2"/>
                <a:gd name="T22" fmla="*/ 14 w 89"/>
                <a:gd name="T23" fmla="*/ 2 h 2"/>
                <a:gd name="T24" fmla="*/ 0 w 89"/>
                <a:gd name="T25"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2">
                  <a:moveTo>
                    <a:pt x="0" y="1"/>
                  </a:moveTo>
                  <a:cubicBezTo>
                    <a:pt x="0" y="1"/>
                    <a:pt x="5" y="1"/>
                    <a:pt x="14" y="1"/>
                  </a:cubicBezTo>
                  <a:cubicBezTo>
                    <a:pt x="18" y="1"/>
                    <a:pt x="23" y="0"/>
                    <a:pt x="28" y="0"/>
                  </a:cubicBezTo>
                  <a:cubicBezTo>
                    <a:pt x="33" y="0"/>
                    <a:pt x="39" y="0"/>
                    <a:pt x="44" y="0"/>
                  </a:cubicBezTo>
                  <a:cubicBezTo>
                    <a:pt x="50" y="0"/>
                    <a:pt x="56" y="0"/>
                    <a:pt x="61" y="0"/>
                  </a:cubicBezTo>
                  <a:cubicBezTo>
                    <a:pt x="66" y="0"/>
                    <a:pt x="71" y="1"/>
                    <a:pt x="75" y="1"/>
                  </a:cubicBezTo>
                  <a:cubicBezTo>
                    <a:pt x="84" y="1"/>
                    <a:pt x="89" y="1"/>
                    <a:pt x="89" y="1"/>
                  </a:cubicBezTo>
                  <a:cubicBezTo>
                    <a:pt x="89" y="1"/>
                    <a:pt x="84" y="1"/>
                    <a:pt x="75" y="2"/>
                  </a:cubicBezTo>
                  <a:cubicBezTo>
                    <a:pt x="71" y="2"/>
                    <a:pt x="66" y="2"/>
                    <a:pt x="61" y="2"/>
                  </a:cubicBezTo>
                  <a:cubicBezTo>
                    <a:pt x="56" y="2"/>
                    <a:pt x="50" y="2"/>
                    <a:pt x="44" y="2"/>
                  </a:cubicBezTo>
                  <a:cubicBezTo>
                    <a:pt x="39" y="2"/>
                    <a:pt x="33" y="2"/>
                    <a:pt x="28" y="2"/>
                  </a:cubicBezTo>
                  <a:cubicBezTo>
                    <a:pt x="23" y="2"/>
                    <a:pt x="18" y="2"/>
                    <a:pt x="14" y="2"/>
                  </a:cubicBezTo>
                  <a:cubicBezTo>
                    <a:pt x="5" y="1"/>
                    <a:pt x="0" y="1"/>
                    <a:pt x="0" y="1"/>
                  </a:cubicBezTo>
                  <a:close/>
                </a:path>
              </a:pathLst>
            </a:custGeom>
            <a:solidFill>
              <a:srgbClr val="F0DCA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5" name="PA-iṡḻîdé"/>
            <p:cNvSpPr/>
            <p:nvPr>
              <p:custDataLst>
                <p:tags r:id="rId35"/>
              </p:custDataLst>
            </p:nvPr>
          </p:nvSpPr>
          <p:spPr bwMode="auto">
            <a:xfrm>
              <a:off x="4251325" y="4329113"/>
              <a:ext cx="1512888" cy="33338"/>
            </a:xfrm>
            <a:custGeom>
              <a:avLst/>
              <a:gdLst>
                <a:gd name="T0" fmla="*/ 0 w 89"/>
                <a:gd name="T1" fmla="*/ 1 h 2"/>
                <a:gd name="T2" fmla="*/ 14 w 89"/>
                <a:gd name="T3" fmla="*/ 0 h 2"/>
                <a:gd name="T4" fmla="*/ 28 w 89"/>
                <a:gd name="T5" fmla="*/ 0 h 2"/>
                <a:gd name="T6" fmla="*/ 44 w 89"/>
                <a:gd name="T7" fmla="*/ 0 h 2"/>
                <a:gd name="T8" fmla="*/ 61 w 89"/>
                <a:gd name="T9" fmla="*/ 0 h 2"/>
                <a:gd name="T10" fmla="*/ 75 w 89"/>
                <a:gd name="T11" fmla="*/ 0 h 2"/>
                <a:gd name="T12" fmla="*/ 89 w 89"/>
                <a:gd name="T13" fmla="*/ 1 h 2"/>
                <a:gd name="T14" fmla="*/ 75 w 89"/>
                <a:gd name="T15" fmla="*/ 1 h 2"/>
                <a:gd name="T16" fmla="*/ 61 w 89"/>
                <a:gd name="T17" fmla="*/ 2 h 2"/>
                <a:gd name="T18" fmla="*/ 44 w 89"/>
                <a:gd name="T19" fmla="*/ 2 h 2"/>
                <a:gd name="T20" fmla="*/ 28 w 89"/>
                <a:gd name="T21" fmla="*/ 2 h 2"/>
                <a:gd name="T22" fmla="*/ 14 w 89"/>
                <a:gd name="T23" fmla="*/ 1 h 2"/>
                <a:gd name="T24" fmla="*/ 0 w 89"/>
                <a:gd name="T25"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2">
                  <a:moveTo>
                    <a:pt x="0" y="1"/>
                  </a:moveTo>
                  <a:cubicBezTo>
                    <a:pt x="0" y="1"/>
                    <a:pt x="5" y="1"/>
                    <a:pt x="14" y="0"/>
                  </a:cubicBezTo>
                  <a:cubicBezTo>
                    <a:pt x="18" y="0"/>
                    <a:pt x="23" y="0"/>
                    <a:pt x="28" y="0"/>
                  </a:cubicBezTo>
                  <a:cubicBezTo>
                    <a:pt x="33" y="0"/>
                    <a:pt x="39" y="0"/>
                    <a:pt x="44" y="0"/>
                  </a:cubicBezTo>
                  <a:cubicBezTo>
                    <a:pt x="50" y="0"/>
                    <a:pt x="56" y="0"/>
                    <a:pt x="61" y="0"/>
                  </a:cubicBezTo>
                  <a:cubicBezTo>
                    <a:pt x="66" y="0"/>
                    <a:pt x="71" y="0"/>
                    <a:pt x="75" y="0"/>
                  </a:cubicBezTo>
                  <a:cubicBezTo>
                    <a:pt x="84" y="1"/>
                    <a:pt x="89" y="1"/>
                    <a:pt x="89" y="1"/>
                  </a:cubicBezTo>
                  <a:cubicBezTo>
                    <a:pt x="89" y="1"/>
                    <a:pt x="84" y="1"/>
                    <a:pt x="75" y="1"/>
                  </a:cubicBezTo>
                  <a:cubicBezTo>
                    <a:pt x="71" y="2"/>
                    <a:pt x="66" y="2"/>
                    <a:pt x="61" y="2"/>
                  </a:cubicBezTo>
                  <a:cubicBezTo>
                    <a:pt x="56" y="2"/>
                    <a:pt x="50" y="2"/>
                    <a:pt x="44" y="2"/>
                  </a:cubicBezTo>
                  <a:cubicBezTo>
                    <a:pt x="39" y="2"/>
                    <a:pt x="33" y="2"/>
                    <a:pt x="28" y="2"/>
                  </a:cubicBezTo>
                  <a:cubicBezTo>
                    <a:pt x="23" y="2"/>
                    <a:pt x="18" y="1"/>
                    <a:pt x="14" y="1"/>
                  </a:cubicBezTo>
                  <a:cubicBezTo>
                    <a:pt x="5" y="1"/>
                    <a:pt x="0" y="1"/>
                    <a:pt x="0" y="1"/>
                  </a:cubicBezTo>
                  <a:close/>
                </a:path>
              </a:pathLst>
            </a:custGeom>
            <a:solidFill>
              <a:srgbClr val="F0DCA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6" name="PA-işḷidê"/>
            <p:cNvSpPr/>
            <p:nvPr>
              <p:custDataLst>
                <p:tags r:id="rId36"/>
              </p:custDataLst>
            </p:nvPr>
          </p:nvSpPr>
          <p:spPr bwMode="auto">
            <a:xfrm>
              <a:off x="4251325" y="4397376"/>
              <a:ext cx="1512888" cy="33338"/>
            </a:xfrm>
            <a:custGeom>
              <a:avLst/>
              <a:gdLst>
                <a:gd name="T0" fmla="*/ 0 w 89"/>
                <a:gd name="T1" fmla="*/ 1 h 2"/>
                <a:gd name="T2" fmla="*/ 14 w 89"/>
                <a:gd name="T3" fmla="*/ 0 h 2"/>
                <a:gd name="T4" fmla="*/ 28 w 89"/>
                <a:gd name="T5" fmla="*/ 0 h 2"/>
                <a:gd name="T6" fmla="*/ 44 w 89"/>
                <a:gd name="T7" fmla="*/ 0 h 2"/>
                <a:gd name="T8" fmla="*/ 61 w 89"/>
                <a:gd name="T9" fmla="*/ 0 h 2"/>
                <a:gd name="T10" fmla="*/ 75 w 89"/>
                <a:gd name="T11" fmla="*/ 0 h 2"/>
                <a:gd name="T12" fmla="*/ 89 w 89"/>
                <a:gd name="T13" fmla="*/ 1 h 2"/>
                <a:gd name="T14" fmla="*/ 75 w 89"/>
                <a:gd name="T15" fmla="*/ 1 h 2"/>
                <a:gd name="T16" fmla="*/ 61 w 89"/>
                <a:gd name="T17" fmla="*/ 1 h 2"/>
                <a:gd name="T18" fmla="*/ 44 w 89"/>
                <a:gd name="T19" fmla="*/ 2 h 2"/>
                <a:gd name="T20" fmla="*/ 28 w 89"/>
                <a:gd name="T21" fmla="*/ 1 h 2"/>
                <a:gd name="T22" fmla="*/ 14 w 89"/>
                <a:gd name="T23" fmla="*/ 1 h 2"/>
                <a:gd name="T24" fmla="*/ 0 w 89"/>
                <a:gd name="T25"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2">
                  <a:moveTo>
                    <a:pt x="0" y="1"/>
                  </a:moveTo>
                  <a:cubicBezTo>
                    <a:pt x="0" y="1"/>
                    <a:pt x="5" y="0"/>
                    <a:pt x="14" y="0"/>
                  </a:cubicBezTo>
                  <a:cubicBezTo>
                    <a:pt x="18" y="0"/>
                    <a:pt x="23" y="0"/>
                    <a:pt x="28" y="0"/>
                  </a:cubicBezTo>
                  <a:cubicBezTo>
                    <a:pt x="33" y="0"/>
                    <a:pt x="39" y="0"/>
                    <a:pt x="44" y="0"/>
                  </a:cubicBezTo>
                  <a:cubicBezTo>
                    <a:pt x="50" y="0"/>
                    <a:pt x="56" y="0"/>
                    <a:pt x="61" y="0"/>
                  </a:cubicBezTo>
                  <a:cubicBezTo>
                    <a:pt x="66" y="0"/>
                    <a:pt x="71" y="0"/>
                    <a:pt x="75" y="0"/>
                  </a:cubicBezTo>
                  <a:cubicBezTo>
                    <a:pt x="84" y="0"/>
                    <a:pt x="89" y="1"/>
                    <a:pt x="89" y="1"/>
                  </a:cubicBezTo>
                  <a:cubicBezTo>
                    <a:pt x="89" y="1"/>
                    <a:pt x="84" y="1"/>
                    <a:pt x="75" y="1"/>
                  </a:cubicBezTo>
                  <a:cubicBezTo>
                    <a:pt x="71" y="1"/>
                    <a:pt x="66" y="1"/>
                    <a:pt x="61" y="1"/>
                  </a:cubicBezTo>
                  <a:cubicBezTo>
                    <a:pt x="56" y="2"/>
                    <a:pt x="50" y="2"/>
                    <a:pt x="44" y="2"/>
                  </a:cubicBezTo>
                  <a:cubicBezTo>
                    <a:pt x="39" y="2"/>
                    <a:pt x="33" y="2"/>
                    <a:pt x="28" y="1"/>
                  </a:cubicBezTo>
                  <a:cubicBezTo>
                    <a:pt x="23" y="1"/>
                    <a:pt x="18" y="1"/>
                    <a:pt x="14" y="1"/>
                  </a:cubicBezTo>
                  <a:cubicBezTo>
                    <a:pt x="5" y="1"/>
                    <a:pt x="0" y="1"/>
                    <a:pt x="0" y="1"/>
                  </a:cubicBezTo>
                  <a:close/>
                </a:path>
              </a:pathLst>
            </a:custGeom>
            <a:solidFill>
              <a:srgbClr val="F0DCA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7" name="PA-ïşḷídê"/>
            <p:cNvSpPr/>
            <p:nvPr>
              <p:custDataLst>
                <p:tags r:id="rId37"/>
              </p:custDataLst>
            </p:nvPr>
          </p:nvSpPr>
          <p:spPr bwMode="auto">
            <a:xfrm>
              <a:off x="4251325" y="4465638"/>
              <a:ext cx="1512888" cy="15875"/>
            </a:xfrm>
            <a:custGeom>
              <a:avLst/>
              <a:gdLst>
                <a:gd name="T0" fmla="*/ 0 w 89"/>
                <a:gd name="T1" fmla="*/ 0 h 1"/>
                <a:gd name="T2" fmla="*/ 14 w 89"/>
                <a:gd name="T3" fmla="*/ 0 h 1"/>
                <a:gd name="T4" fmla="*/ 28 w 89"/>
                <a:gd name="T5" fmla="*/ 0 h 1"/>
                <a:gd name="T6" fmla="*/ 44 w 89"/>
                <a:gd name="T7" fmla="*/ 0 h 1"/>
                <a:gd name="T8" fmla="*/ 61 w 89"/>
                <a:gd name="T9" fmla="*/ 0 h 1"/>
                <a:gd name="T10" fmla="*/ 75 w 89"/>
                <a:gd name="T11" fmla="*/ 0 h 1"/>
                <a:gd name="T12" fmla="*/ 89 w 89"/>
                <a:gd name="T13" fmla="*/ 0 h 1"/>
                <a:gd name="T14" fmla="*/ 75 w 89"/>
                <a:gd name="T15" fmla="*/ 1 h 1"/>
                <a:gd name="T16" fmla="*/ 61 w 89"/>
                <a:gd name="T17" fmla="*/ 1 h 1"/>
                <a:gd name="T18" fmla="*/ 44 w 89"/>
                <a:gd name="T19" fmla="*/ 1 h 1"/>
                <a:gd name="T20" fmla="*/ 28 w 89"/>
                <a:gd name="T21" fmla="*/ 1 h 1"/>
                <a:gd name="T22" fmla="*/ 14 w 89"/>
                <a:gd name="T23" fmla="*/ 1 h 1"/>
                <a:gd name="T24" fmla="*/ 0 w 89"/>
                <a:gd name="T25"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1">
                  <a:moveTo>
                    <a:pt x="0" y="0"/>
                  </a:moveTo>
                  <a:cubicBezTo>
                    <a:pt x="0" y="0"/>
                    <a:pt x="5" y="0"/>
                    <a:pt x="14" y="0"/>
                  </a:cubicBezTo>
                  <a:cubicBezTo>
                    <a:pt x="18" y="0"/>
                    <a:pt x="23" y="0"/>
                    <a:pt x="28" y="0"/>
                  </a:cubicBezTo>
                  <a:cubicBezTo>
                    <a:pt x="33" y="0"/>
                    <a:pt x="39" y="0"/>
                    <a:pt x="44" y="0"/>
                  </a:cubicBezTo>
                  <a:cubicBezTo>
                    <a:pt x="50" y="0"/>
                    <a:pt x="56" y="0"/>
                    <a:pt x="61" y="0"/>
                  </a:cubicBezTo>
                  <a:cubicBezTo>
                    <a:pt x="66" y="0"/>
                    <a:pt x="71" y="0"/>
                    <a:pt x="75" y="0"/>
                  </a:cubicBezTo>
                  <a:cubicBezTo>
                    <a:pt x="84" y="0"/>
                    <a:pt x="89" y="0"/>
                    <a:pt x="89" y="0"/>
                  </a:cubicBezTo>
                  <a:cubicBezTo>
                    <a:pt x="89" y="0"/>
                    <a:pt x="84" y="1"/>
                    <a:pt x="75" y="1"/>
                  </a:cubicBezTo>
                  <a:cubicBezTo>
                    <a:pt x="71" y="1"/>
                    <a:pt x="66" y="1"/>
                    <a:pt x="61" y="1"/>
                  </a:cubicBezTo>
                  <a:cubicBezTo>
                    <a:pt x="56" y="1"/>
                    <a:pt x="50" y="1"/>
                    <a:pt x="44" y="1"/>
                  </a:cubicBezTo>
                  <a:cubicBezTo>
                    <a:pt x="39" y="1"/>
                    <a:pt x="33" y="1"/>
                    <a:pt x="28" y="1"/>
                  </a:cubicBezTo>
                  <a:cubicBezTo>
                    <a:pt x="23" y="1"/>
                    <a:pt x="18" y="1"/>
                    <a:pt x="14" y="1"/>
                  </a:cubicBezTo>
                  <a:cubicBezTo>
                    <a:pt x="5" y="1"/>
                    <a:pt x="0" y="0"/>
                    <a:pt x="0" y="0"/>
                  </a:cubicBezTo>
                  <a:close/>
                </a:path>
              </a:pathLst>
            </a:custGeom>
            <a:solidFill>
              <a:srgbClr val="F0DCA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8" name="PA-îŝlídê"/>
            <p:cNvSpPr/>
            <p:nvPr>
              <p:custDataLst>
                <p:tags r:id="rId38"/>
              </p:custDataLst>
            </p:nvPr>
          </p:nvSpPr>
          <p:spPr bwMode="auto">
            <a:xfrm>
              <a:off x="4251325" y="4516438"/>
              <a:ext cx="1512888" cy="33338"/>
            </a:xfrm>
            <a:custGeom>
              <a:avLst/>
              <a:gdLst>
                <a:gd name="T0" fmla="*/ 0 w 89"/>
                <a:gd name="T1" fmla="*/ 1 h 2"/>
                <a:gd name="T2" fmla="*/ 14 w 89"/>
                <a:gd name="T3" fmla="*/ 1 h 2"/>
                <a:gd name="T4" fmla="*/ 28 w 89"/>
                <a:gd name="T5" fmla="*/ 0 h 2"/>
                <a:gd name="T6" fmla="*/ 44 w 89"/>
                <a:gd name="T7" fmla="*/ 0 h 2"/>
                <a:gd name="T8" fmla="*/ 61 w 89"/>
                <a:gd name="T9" fmla="*/ 0 h 2"/>
                <a:gd name="T10" fmla="*/ 75 w 89"/>
                <a:gd name="T11" fmla="*/ 1 h 2"/>
                <a:gd name="T12" fmla="*/ 89 w 89"/>
                <a:gd name="T13" fmla="*/ 1 h 2"/>
                <a:gd name="T14" fmla="*/ 75 w 89"/>
                <a:gd name="T15" fmla="*/ 2 h 2"/>
                <a:gd name="T16" fmla="*/ 61 w 89"/>
                <a:gd name="T17" fmla="*/ 2 h 2"/>
                <a:gd name="T18" fmla="*/ 44 w 89"/>
                <a:gd name="T19" fmla="*/ 2 h 2"/>
                <a:gd name="T20" fmla="*/ 28 w 89"/>
                <a:gd name="T21" fmla="*/ 2 h 2"/>
                <a:gd name="T22" fmla="*/ 14 w 89"/>
                <a:gd name="T23" fmla="*/ 2 h 2"/>
                <a:gd name="T24" fmla="*/ 0 w 89"/>
                <a:gd name="T25"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2">
                  <a:moveTo>
                    <a:pt x="0" y="1"/>
                  </a:moveTo>
                  <a:cubicBezTo>
                    <a:pt x="0" y="1"/>
                    <a:pt x="5" y="1"/>
                    <a:pt x="14" y="1"/>
                  </a:cubicBezTo>
                  <a:cubicBezTo>
                    <a:pt x="18" y="1"/>
                    <a:pt x="23" y="1"/>
                    <a:pt x="28" y="0"/>
                  </a:cubicBezTo>
                  <a:cubicBezTo>
                    <a:pt x="33" y="0"/>
                    <a:pt x="39" y="0"/>
                    <a:pt x="44" y="0"/>
                  </a:cubicBezTo>
                  <a:cubicBezTo>
                    <a:pt x="50" y="0"/>
                    <a:pt x="56" y="0"/>
                    <a:pt x="61" y="0"/>
                  </a:cubicBezTo>
                  <a:cubicBezTo>
                    <a:pt x="66" y="1"/>
                    <a:pt x="71" y="1"/>
                    <a:pt x="75" y="1"/>
                  </a:cubicBezTo>
                  <a:cubicBezTo>
                    <a:pt x="84" y="1"/>
                    <a:pt x="89" y="1"/>
                    <a:pt x="89" y="1"/>
                  </a:cubicBezTo>
                  <a:cubicBezTo>
                    <a:pt x="89" y="1"/>
                    <a:pt x="84" y="2"/>
                    <a:pt x="75" y="2"/>
                  </a:cubicBezTo>
                  <a:cubicBezTo>
                    <a:pt x="71" y="2"/>
                    <a:pt x="66" y="2"/>
                    <a:pt x="61" y="2"/>
                  </a:cubicBezTo>
                  <a:cubicBezTo>
                    <a:pt x="56" y="2"/>
                    <a:pt x="50" y="2"/>
                    <a:pt x="44" y="2"/>
                  </a:cubicBezTo>
                  <a:cubicBezTo>
                    <a:pt x="39" y="2"/>
                    <a:pt x="33" y="2"/>
                    <a:pt x="28" y="2"/>
                  </a:cubicBezTo>
                  <a:cubicBezTo>
                    <a:pt x="23" y="2"/>
                    <a:pt x="18" y="2"/>
                    <a:pt x="14" y="2"/>
                  </a:cubicBezTo>
                  <a:cubicBezTo>
                    <a:pt x="5" y="2"/>
                    <a:pt x="0" y="1"/>
                    <a:pt x="0" y="1"/>
                  </a:cubicBezTo>
                  <a:close/>
                </a:path>
              </a:pathLst>
            </a:custGeom>
            <a:solidFill>
              <a:srgbClr val="F0DCA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9" name="PA-iśľîdê"/>
            <p:cNvSpPr/>
            <p:nvPr>
              <p:custDataLst>
                <p:tags r:id="rId39"/>
              </p:custDataLst>
            </p:nvPr>
          </p:nvSpPr>
          <p:spPr bwMode="auto">
            <a:xfrm>
              <a:off x="4251325" y="4583113"/>
              <a:ext cx="1512888" cy="34925"/>
            </a:xfrm>
            <a:custGeom>
              <a:avLst/>
              <a:gdLst>
                <a:gd name="T0" fmla="*/ 0 w 89"/>
                <a:gd name="T1" fmla="*/ 1 h 2"/>
                <a:gd name="T2" fmla="*/ 14 w 89"/>
                <a:gd name="T3" fmla="*/ 0 h 2"/>
                <a:gd name="T4" fmla="*/ 28 w 89"/>
                <a:gd name="T5" fmla="*/ 0 h 2"/>
                <a:gd name="T6" fmla="*/ 44 w 89"/>
                <a:gd name="T7" fmla="*/ 0 h 2"/>
                <a:gd name="T8" fmla="*/ 61 w 89"/>
                <a:gd name="T9" fmla="*/ 0 h 2"/>
                <a:gd name="T10" fmla="*/ 75 w 89"/>
                <a:gd name="T11" fmla="*/ 0 h 2"/>
                <a:gd name="T12" fmla="*/ 89 w 89"/>
                <a:gd name="T13" fmla="*/ 1 h 2"/>
                <a:gd name="T14" fmla="*/ 75 w 89"/>
                <a:gd name="T15" fmla="*/ 1 h 2"/>
                <a:gd name="T16" fmla="*/ 61 w 89"/>
                <a:gd name="T17" fmla="*/ 2 h 2"/>
                <a:gd name="T18" fmla="*/ 44 w 89"/>
                <a:gd name="T19" fmla="*/ 2 h 2"/>
                <a:gd name="T20" fmla="*/ 28 w 89"/>
                <a:gd name="T21" fmla="*/ 2 h 2"/>
                <a:gd name="T22" fmla="*/ 14 w 89"/>
                <a:gd name="T23" fmla="*/ 1 h 2"/>
                <a:gd name="T24" fmla="*/ 0 w 89"/>
                <a:gd name="T25"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2">
                  <a:moveTo>
                    <a:pt x="0" y="1"/>
                  </a:moveTo>
                  <a:cubicBezTo>
                    <a:pt x="0" y="1"/>
                    <a:pt x="5" y="1"/>
                    <a:pt x="14" y="0"/>
                  </a:cubicBezTo>
                  <a:cubicBezTo>
                    <a:pt x="18" y="0"/>
                    <a:pt x="23" y="0"/>
                    <a:pt x="28" y="0"/>
                  </a:cubicBezTo>
                  <a:cubicBezTo>
                    <a:pt x="33" y="0"/>
                    <a:pt x="39" y="0"/>
                    <a:pt x="44" y="0"/>
                  </a:cubicBezTo>
                  <a:cubicBezTo>
                    <a:pt x="50" y="0"/>
                    <a:pt x="56" y="0"/>
                    <a:pt x="61" y="0"/>
                  </a:cubicBezTo>
                  <a:cubicBezTo>
                    <a:pt x="66" y="0"/>
                    <a:pt x="71" y="0"/>
                    <a:pt x="75" y="0"/>
                  </a:cubicBezTo>
                  <a:cubicBezTo>
                    <a:pt x="84" y="1"/>
                    <a:pt x="89" y="1"/>
                    <a:pt x="89" y="1"/>
                  </a:cubicBezTo>
                  <a:cubicBezTo>
                    <a:pt x="89" y="1"/>
                    <a:pt x="84" y="1"/>
                    <a:pt x="75" y="1"/>
                  </a:cubicBezTo>
                  <a:cubicBezTo>
                    <a:pt x="71" y="2"/>
                    <a:pt x="66" y="2"/>
                    <a:pt x="61" y="2"/>
                  </a:cubicBezTo>
                  <a:cubicBezTo>
                    <a:pt x="56" y="2"/>
                    <a:pt x="50" y="2"/>
                    <a:pt x="44" y="2"/>
                  </a:cubicBezTo>
                  <a:cubicBezTo>
                    <a:pt x="39" y="2"/>
                    <a:pt x="33" y="2"/>
                    <a:pt x="28" y="2"/>
                  </a:cubicBezTo>
                  <a:cubicBezTo>
                    <a:pt x="23" y="2"/>
                    <a:pt x="18" y="2"/>
                    <a:pt x="14" y="1"/>
                  </a:cubicBezTo>
                  <a:cubicBezTo>
                    <a:pt x="5" y="1"/>
                    <a:pt x="0" y="1"/>
                    <a:pt x="0" y="1"/>
                  </a:cubicBezTo>
                  <a:close/>
                </a:path>
              </a:pathLst>
            </a:custGeom>
            <a:solidFill>
              <a:srgbClr val="F0DCA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0" name="PA-îsľíḋê"/>
            <p:cNvSpPr/>
            <p:nvPr>
              <p:custDataLst>
                <p:tags r:id="rId40"/>
              </p:custDataLst>
            </p:nvPr>
          </p:nvSpPr>
          <p:spPr bwMode="auto">
            <a:xfrm>
              <a:off x="4251325" y="4651376"/>
              <a:ext cx="1512888" cy="34925"/>
            </a:xfrm>
            <a:custGeom>
              <a:avLst/>
              <a:gdLst>
                <a:gd name="T0" fmla="*/ 0 w 89"/>
                <a:gd name="T1" fmla="*/ 1 h 2"/>
                <a:gd name="T2" fmla="*/ 14 w 89"/>
                <a:gd name="T3" fmla="*/ 0 h 2"/>
                <a:gd name="T4" fmla="*/ 28 w 89"/>
                <a:gd name="T5" fmla="*/ 0 h 2"/>
                <a:gd name="T6" fmla="*/ 44 w 89"/>
                <a:gd name="T7" fmla="*/ 0 h 2"/>
                <a:gd name="T8" fmla="*/ 61 w 89"/>
                <a:gd name="T9" fmla="*/ 0 h 2"/>
                <a:gd name="T10" fmla="*/ 75 w 89"/>
                <a:gd name="T11" fmla="*/ 0 h 2"/>
                <a:gd name="T12" fmla="*/ 89 w 89"/>
                <a:gd name="T13" fmla="*/ 1 h 2"/>
                <a:gd name="T14" fmla="*/ 75 w 89"/>
                <a:gd name="T15" fmla="*/ 1 h 2"/>
                <a:gd name="T16" fmla="*/ 61 w 89"/>
                <a:gd name="T17" fmla="*/ 2 h 2"/>
                <a:gd name="T18" fmla="*/ 44 w 89"/>
                <a:gd name="T19" fmla="*/ 2 h 2"/>
                <a:gd name="T20" fmla="*/ 28 w 89"/>
                <a:gd name="T21" fmla="*/ 2 h 2"/>
                <a:gd name="T22" fmla="*/ 14 w 89"/>
                <a:gd name="T23" fmla="*/ 1 h 2"/>
                <a:gd name="T24" fmla="*/ 0 w 89"/>
                <a:gd name="T25"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2">
                  <a:moveTo>
                    <a:pt x="0" y="1"/>
                  </a:moveTo>
                  <a:cubicBezTo>
                    <a:pt x="0" y="1"/>
                    <a:pt x="5" y="0"/>
                    <a:pt x="14" y="0"/>
                  </a:cubicBezTo>
                  <a:cubicBezTo>
                    <a:pt x="18" y="0"/>
                    <a:pt x="23" y="0"/>
                    <a:pt x="28" y="0"/>
                  </a:cubicBezTo>
                  <a:cubicBezTo>
                    <a:pt x="33" y="0"/>
                    <a:pt x="39" y="0"/>
                    <a:pt x="44" y="0"/>
                  </a:cubicBezTo>
                  <a:cubicBezTo>
                    <a:pt x="50" y="0"/>
                    <a:pt x="56" y="0"/>
                    <a:pt x="61" y="0"/>
                  </a:cubicBezTo>
                  <a:cubicBezTo>
                    <a:pt x="66" y="0"/>
                    <a:pt x="71" y="0"/>
                    <a:pt x="75" y="0"/>
                  </a:cubicBezTo>
                  <a:cubicBezTo>
                    <a:pt x="84" y="0"/>
                    <a:pt x="89" y="1"/>
                    <a:pt x="89" y="1"/>
                  </a:cubicBezTo>
                  <a:cubicBezTo>
                    <a:pt x="89" y="1"/>
                    <a:pt x="84" y="1"/>
                    <a:pt x="75" y="1"/>
                  </a:cubicBezTo>
                  <a:cubicBezTo>
                    <a:pt x="71" y="1"/>
                    <a:pt x="66" y="1"/>
                    <a:pt x="61" y="2"/>
                  </a:cubicBezTo>
                  <a:cubicBezTo>
                    <a:pt x="56" y="2"/>
                    <a:pt x="50" y="2"/>
                    <a:pt x="44" y="2"/>
                  </a:cubicBezTo>
                  <a:cubicBezTo>
                    <a:pt x="39" y="2"/>
                    <a:pt x="33" y="2"/>
                    <a:pt x="28" y="2"/>
                  </a:cubicBezTo>
                  <a:cubicBezTo>
                    <a:pt x="23" y="1"/>
                    <a:pt x="18" y="1"/>
                    <a:pt x="14" y="1"/>
                  </a:cubicBezTo>
                  <a:cubicBezTo>
                    <a:pt x="5" y="1"/>
                    <a:pt x="0" y="1"/>
                    <a:pt x="0" y="1"/>
                  </a:cubicBezTo>
                  <a:close/>
                </a:path>
              </a:pathLst>
            </a:custGeom>
            <a:solidFill>
              <a:srgbClr val="F0DCA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1" name="PA-iṣľiḑe"/>
            <p:cNvSpPr/>
            <p:nvPr>
              <p:custDataLst>
                <p:tags r:id="rId41"/>
              </p:custDataLst>
            </p:nvPr>
          </p:nvSpPr>
          <p:spPr bwMode="auto">
            <a:xfrm>
              <a:off x="4251325" y="4719638"/>
              <a:ext cx="1512888" cy="17463"/>
            </a:xfrm>
            <a:custGeom>
              <a:avLst/>
              <a:gdLst>
                <a:gd name="T0" fmla="*/ 0 w 89"/>
                <a:gd name="T1" fmla="*/ 1 h 1"/>
                <a:gd name="T2" fmla="*/ 14 w 89"/>
                <a:gd name="T3" fmla="*/ 0 h 1"/>
                <a:gd name="T4" fmla="*/ 28 w 89"/>
                <a:gd name="T5" fmla="*/ 0 h 1"/>
                <a:gd name="T6" fmla="*/ 44 w 89"/>
                <a:gd name="T7" fmla="*/ 0 h 1"/>
                <a:gd name="T8" fmla="*/ 61 w 89"/>
                <a:gd name="T9" fmla="*/ 0 h 1"/>
                <a:gd name="T10" fmla="*/ 75 w 89"/>
                <a:gd name="T11" fmla="*/ 0 h 1"/>
                <a:gd name="T12" fmla="*/ 89 w 89"/>
                <a:gd name="T13" fmla="*/ 1 h 1"/>
                <a:gd name="T14" fmla="*/ 75 w 89"/>
                <a:gd name="T15" fmla="*/ 1 h 1"/>
                <a:gd name="T16" fmla="*/ 61 w 89"/>
                <a:gd name="T17" fmla="*/ 1 h 1"/>
                <a:gd name="T18" fmla="*/ 44 w 89"/>
                <a:gd name="T19" fmla="*/ 1 h 1"/>
                <a:gd name="T20" fmla="*/ 28 w 89"/>
                <a:gd name="T21" fmla="*/ 1 h 1"/>
                <a:gd name="T22" fmla="*/ 14 w 89"/>
                <a:gd name="T23" fmla="*/ 1 h 1"/>
                <a:gd name="T24" fmla="*/ 0 w 89"/>
                <a:gd name="T25"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1">
                  <a:moveTo>
                    <a:pt x="0" y="1"/>
                  </a:moveTo>
                  <a:cubicBezTo>
                    <a:pt x="0" y="1"/>
                    <a:pt x="5" y="0"/>
                    <a:pt x="14" y="0"/>
                  </a:cubicBezTo>
                  <a:cubicBezTo>
                    <a:pt x="18" y="0"/>
                    <a:pt x="23" y="0"/>
                    <a:pt x="28" y="0"/>
                  </a:cubicBezTo>
                  <a:cubicBezTo>
                    <a:pt x="33" y="0"/>
                    <a:pt x="39" y="0"/>
                    <a:pt x="44" y="0"/>
                  </a:cubicBezTo>
                  <a:cubicBezTo>
                    <a:pt x="50" y="0"/>
                    <a:pt x="56" y="0"/>
                    <a:pt x="61" y="0"/>
                  </a:cubicBezTo>
                  <a:cubicBezTo>
                    <a:pt x="66" y="0"/>
                    <a:pt x="71" y="0"/>
                    <a:pt x="75" y="0"/>
                  </a:cubicBezTo>
                  <a:cubicBezTo>
                    <a:pt x="84" y="0"/>
                    <a:pt x="89" y="1"/>
                    <a:pt x="89" y="1"/>
                  </a:cubicBezTo>
                  <a:cubicBezTo>
                    <a:pt x="89" y="1"/>
                    <a:pt x="84" y="1"/>
                    <a:pt x="75" y="1"/>
                  </a:cubicBezTo>
                  <a:cubicBezTo>
                    <a:pt x="71" y="1"/>
                    <a:pt x="66" y="1"/>
                    <a:pt x="61" y="1"/>
                  </a:cubicBezTo>
                  <a:cubicBezTo>
                    <a:pt x="56" y="1"/>
                    <a:pt x="50" y="1"/>
                    <a:pt x="44" y="1"/>
                  </a:cubicBezTo>
                  <a:cubicBezTo>
                    <a:pt x="39" y="1"/>
                    <a:pt x="33" y="1"/>
                    <a:pt x="28" y="1"/>
                  </a:cubicBezTo>
                  <a:cubicBezTo>
                    <a:pt x="23" y="1"/>
                    <a:pt x="18" y="1"/>
                    <a:pt x="14" y="1"/>
                  </a:cubicBezTo>
                  <a:cubicBezTo>
                    <a:pt x="5" y="1"/>
                    <a:pt x="0" y="1"/>
                    <a:pt x="0" y="1"/>
                  </a:cubicBezTo>
                  <a:close/>
                </a:path>
              </a:pathLst>
            </a:custGeom>
            <a:solidFill>
              <a:srgbClr val="F0DCA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2" name="PA-îs1iḓê"/>
            <p:cNvSpPr/>
            <p:nvPr>
              <p:custDataLst>
                <p:tags r:id="rId42"/>
              </p:custDataLst>
            </p:nvPr>
          </p:nvSpPr>
          <p:spPr bwMode="auto">
            <a:xfrm>
              <a:off x="4795838" y="3819526"/>
              <a:ext cx="866775" cy="271463"/>
            </a:xfrm>
            <a:custGeom>
              <a:avLst/>
              <a:gdLst>
                <a:gd name="T0" fmla="*/ 51 w 51"/>
                <a:gd name="T1" fmla="*/ 16 h 16"/>
                <a:gd name="T2" fmla="*/ 0 w 51"/>
                <a:gd name="T3" fmla="*/ 16 h 16"/>
                <a:gd name="T4" fmla="*/ 0 w 51"/>
                <a:gd name="T5" fmla="*/ 0 h 16"/>
                <a:gd name="T6" fmla="*/ 51 w 51"/>
                <a:gd name="T7" fmla="*/ 0 h 16"/>
                <a:gd name="T8" fmla="*/ 51 w 51"/>
                <a:gd name="T9" fmla="*/ 16 h 16"/>
              </a:gdLst>
              <a:ahLst/>
              <a:cxnLst>
                <a:cxn ang="0">
                  <a:pos x="T0" y="T1"/>
                </a:cxn>
                <a:cxn ang="0">
                  <a:pos x="T2" y="T3"/>
                </a:cxn>
                <a:cxn ang="0">
                  <a:pos x="T4" y="T5"/>
                </a:cxn>
                <a:cxn ang="0">
                  <a:pos x="T6" y="T7"/>
                </a:cxn>
                <a:cxn ang="0">
                  <a:pos x="T8" y="T9"/>
                </a:cxn>
              </a:cxnLst>
              <a:rect l="0" t="0" r="r" b="b"/>
              <a:pathLst>
                <a:path w="51" h="16">
                  <a:moveTo>
                    <a:pt x="51" y="16"/>
                  </a:moveTo>
                  <a:cubicBezTo>
                    <a:pt x="0" y="16"/>
                    <a:pt x="0" y="16"/>
                    <a:pt x="0" y="16"/>
                  </a:cubicBezTo>
                  <a:cubicBezTo>
                    <a:pt x="0" y="0"/>
                    <a:pt x="0" y="0"/>
                    <a:pt x="0" y="0"/>
                  </a:cubicBezTo>
                  <a:cubicBezTo>
                    <a:pt x="51" y="0"/>
                    <a:pt x="51" y="0"/>
                    <a:pt x="51" y="0"/>
                  </a:cubicBezTo>
                  <a:cubicBezTo>
                    <a:pt x="49" y="0"/>
                    <a:pt x="49" y="16"/>
                    <a:pt x="51" y="16"/>
                  </a:cubicBezTo>
                  <a:close/>
                </a:path>
              </a:pathLst>
            </a:custGeom>
            <a:solidFill>
              <a:srgbClr val="FFF0B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3" name="PA-íṥlîḑê"/>
            <p:cNvSpPr/>
            <p:nvPr>
              <p:custDataLst>
                <p:tags r:id="rId43"/>
              </p:custDataLst>
            </p:nvPr>
          </p:nvSpPr>
          <p:spPr bwMode="auto">
            <a:xfrm>
              <a:off x="4659313" y="3819526"/>
              <a:ext cx="273050" cy="271463"/>
            </a:xfrm>
            <a:prstGeom prst="ellipse">
              <a:avLst/>
            </a:prstGeom>
            <a:solidFill>
              <a:srgbClr val="FFF0B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4" name="PA-ïṧliḑê"/>
            <p:cNvSpPr/>
            <p:nvPr>
              <p:custDataLst>
                <p:tags r:id="rId44"/>
              </p:custDataLst>
            </p:nvPr>
          </p:nvSpPr>
          <p:spPr bwMode="auto">
            <a:xfrm>
              <a:off x="3878263" y="3768726"/>
              <a:ext cx="390525" cy="373063"/>
            </a:xfrm>
            <a:prstGeom prst="ellipse">
              <a:avLst/>
            </a:prstGeom>
            <a:solidFill>
              <a:srgbClr val="0064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5" name="PA-iṡḻïḍê"/>
            <p:cNvSpPr/>
            <p:nvPr>
              <p:custDataLst>
                <p:tags r:id="rId45"/>
              </p:custDataLst>
            </p:nvPr>
          </p:nvSpPr>
          <p:spPr bwMode="auto">
            <a:xfrm>
              <a:off x="4065588" y="3768726"/>
              <a:ext cx="1597025" cy="373063"/>
            </a:xfrm>
            <a:custGeom>
              <a:avLst/>
              <a:gdLst>
                <a:gd name="T0" fmla="*/ 94 w 94"/>
                <a:gd name="T1" fmla="*/ 0 h 22"/>
                <a:gd name="T2" fmla="*/ 0 w 94"/>
                <a:gd name="T3" fmla="*/ 0 h 22"/>
                <a:gd name="T4" fmla="*/ 0 w 94"/>
                <a:gd name="T5" fmla="*/ 22 h 22"/>
                <a:gd name="T6" fmla="*/ 94 w 94"/>
                <a:gd name="T7" fmla="*/ 22 h 22"/>
                <a:gd name="T8" fmla="*/ 94 w 94"/>
                <a:gd name="T9" fmla="*/ 19 h 22"/>
                <a:gd name="T10" fmla="*/ 43 w 94"/>
                <a:gd name="T11" fmla="*/ 19 h 22"/>
                <a:gd name="T12" fmla="*/ 35 w 94"/>
                <a:gd name="T13" fmla="*/ 11 h 22"/>
                <a:gd name="T14" fmla="*/ 43 w 94"/>
                <a:gd name="T15" fmla="*/ 3 h 22"/>
                <a:gd name="T16" fmla="*/ 94 w 94"/>
                <a:gd name="T17" fmla="*/ 3 h 22"/>
                <a:gd name="T18" fmla="*/ 94 w 94"/>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22">
                  <a:moveTo>
                    <a:pt x="94" y="0"/>
                  </a:moveTo>
                  <a:cubicBezTo>
                    <a:pt x="0" y="0"/>
                    <a:pt x="0" y="0"/>
                    <a:pt x="0" y="0"/>
                  </a:cubicBezTo>
                  <a:cubicBezTo>
                    <a:pt x="0" y="22"/>
                    <a:pt x="0" y="22"/>
                    <a:pt x="0" y="22"/>
                  </a:cubicBezTo>
                  <a:cubicBezTo>
                    <a:pt x="94" y="22"/>
                    <a:pt x="94" y="22"/>
                    <a:pt x="94" y="22"/>
                  </a:cubicBezTo>
                  <a:cubicBezTo>
                    <a:pt x="94" y="19"/>
                    <a:pt x="94" y="19"/>
                    <a:pt x="94" y="19"/>
                  </a:cubicBezTo>
                  <a:cubicBezTo>
                    <a:pt x="43" y="19"/>
                    <a:pt x="43" y="19"/>
                    <a:pt x="43" y="19"/>
                  </a:cubicBezTo>
                  <a:cubicBezTo>
                    <a:pt x="39" y="19"/>
                    <a:pt x="35" y="15"/>
                    <a:pt x="35" y="11"/>
                  </a:cubicBezTo>
                  <a:cubicBezTo>
                    <a:pt x="35" y="6"/>
                    <a:pt x="39" y="3"/>
                    <a:pt x="43" y="3"/>
                  </a:cubicBezTo>
                  <a:cubicBezTo>
                    <a:pt x="94" y="3"/>
                    <a:pt x="94" y="3"/>
                    <a:pt x="94" y="3"/>
                  </a:cubicBezTo>
                  <a:lnTo>
                    <a:pt x="94" y="0"/>
                  </a:lnTo>
                  <a:close/>
                </a:path>
              </a:pathLst>
            </a:custGeom>
            <a:solidFill>
              <a:srgbClr val="0064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6" name="PA-íṡḷïḋè"/>
            <p:cNvSpPr/>
            <p:nvPr>
              <p:custDataLst>
                <p:tags r:id="rId46"/>
              </p:custDataLst>
            </p:nvPr>
          </p:nvSpPr>
          <p:spPr bwMode="auto">
            <a:xfrm>
              <a:off x="4014788" y="4805363"/>
              <a:ext cx="304800" cy="373063"/>
            </a:xfrm>
            <a:prstGeom prst="ellipse">
              <a:avLst/>
            </a:prstGeom>
            <a:solidFill>
              <a:srgbClr val="0064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7" name="PA-îṥ1iďê"/>
            <p:cNvSpPr/>
            <p:nvPr>
              <p:custDataLst>
                <p:tags r:id="rId47"/>
              </p:custDataLst>
            </p:nvPr>
          </p:nvSpPr>
          <p:spPr bwMode="auto">
            <a:xfrm>
              <a:off x="4167188" y="4856163"/>
              <a:ext cx="1716088" cy="271463"/>
            </a:xfrm>
            <a:custGeom>
              <a:avLst/>
              <a:gdLst>
                <a:gd name="T0" fmla="*/ 101 w 101"/>
                <a:gd name="T1" fmla="*/ 16 h 16"/>
                <a:gd name="T2" fmla="*/ 0 w 101"/>
                <a:gd name="T3" fmla="*/ 16 h 16"/>
                <a:gd name="T4" fmla="*/ 0 w 101"/>
                <a:gd name="T5" fmla="*/ 0 h 16"/>
                <a:gd name="T6" fmla="*/ 101 w 101"/>
                <a:gd name="T7" fmla="*/ 0 h 16"/>
                <a:gd name="T8" fmla="*/ 101 w 101"/>
                <a:gd name="T9" fmla="*/ 16 h 16"/>
              </a:gdLst>
              <a:ahLst/>
              <a:cxnLst>
                <a:cxn ang="0">
                  <a:pos x="T0" y="T1"/>
                </a:cxn>
                <a:cxn ang="0">
                  <a:pos x="T2" y="T3"/>
                </a:cxn>
                <a:cxn ang="0">
                  <a:pos x="T4" y="T5"/>
                </a:cxn>
                <a:cxn ang="0">
                  <a:pos x="T6" y="T7"/>
                </a:cxn>
                <a:cxn ang="0">
                  <a:pos x="T8" y="T9"/>
                </a:cxn>
              </a:cxnLst>
              <a:rect l="0" t="0" r="r" b="b"/>
              <a:pathLst>
                <a:path w="101" h="16">
                  <a:moveTo>
                    <a:pt x="101" y="16"/>
                  </a:moveTo>
                  <a:cubicBezTo>
                    <a:pt x="0" y="16"/>
                    <a:pt x="0" y="16"/>
                    <a:pt x="0" y="16"/>
                  </a:cubicBezTo>
                  <a:cubicBezTo>
                    <a:pt x="0" y="0"/>
                    <a:pt x="0" y="0"/>
                    <a:pt x="0" y="0"/>
                  </a:cubicBezTo>
                  <a:cubicBezTo>
                    <a:pt x="101" y="0"/>
                    <a:pt x="101" y="0"/>
                    <a:pt x="101" y="0"/>
                  </a:cubicBezTo>
                  <a:cubicBezTo>
                    <a:pt x="98" y="0"/>
                    <a:pt x="98" y="16"/>
                    <a:pt x="101" y="16"/>
                  </a:cubicBezTo>
                  <a:close/>
                </a:path>
              </a:pathLst>
            </a:custGeom>
            <a:solidFill>
              <a:srgbClr val="FFF0B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8" name="PA-ïšļîḍé"/>
            <p:cNvSpPr/>
            <p:nvPr>
              <p:custDataLst>
                <p:tags r:id="rId48"/>
              </p:custDataLst>
            </p:nvPr>
          </p:nvSpPr>
          <p:spPr bwMode="auto">
            <a:xfrm>
              <a:off x="4065588" y="4856163"/>
              <a:ext cx="185738" cy="271463"/>
            </a:xfrm>
            <a:prstGeom prst="ellipse">
              <a:avLst/>
            </a:prstGeom>
            <a:solidFill>
              <a:srgbClr val="FFF0B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9" name="PA-îšļíḑè"/>
            <p:cNvSpPr/>
            <p:nvPr>
              <p:custDataLst>
                <p:tags r:id="rId49"/>
              </p:custDataLst>
            </p:nvPr>
          </p:nvSpPr>
          <p:spPr bwMode="auto">
            <a:xfrm>
              <a:off x="4405313" y="3717926"/>
              <a:ext cx="1325563" cy="50800"/>
            </a:xfrm>
            <a:prstGeom prst="rect">
              <a:avLst/>
            </a:prstGeom>
            <a:solidFill>
              <a:srgbClr val="A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10" name="PA-íSḻîďè"/>
            <p:cNvSpPr/>
            <p:nvPr>
              <p:custDataLst>
                <p:tags r:id="rId50"/>
              </p:custDataLst>
            </p:nvPr>
          </p:nvSpPr>
          <p:spPr bwMode="auto">
            <a:xfrm>
              <a:off x="4405313" y="3479801"/>
              <a:ext cx="1325563" cy="33338"/>
            </a:xfrm>
            <a:prstGeom prst="rect">
              <a:avLst/>
            </a:prstGeom>
            <a:solidFill>
              <a:srgbClr val="A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11" name="PA-íṣļiďè"/>
            <p:cNvSpPr/>
            <p:nvPr>
              <p:custDataLst>
                <p:tags r:id="rId51"/>
              </p:custDataLst>
            </p:nvPr>
          </p:nvSpPr>
          <p:spPr bwMode="auto">
            <a:xfrm>
              <a:off x="5611813" y="3479801"/>
              <a:ext cx="238125" cy="288925"/>
            </a:xfrm>
            <a:prstGeom prst="ellipse">
              <a:avLst/>
            </a:prstGeom>
            <a:solidFill>
              <a:srgbClr val="A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2" name="PA-iślïde"/>
            <p:cNvSpPr/>
            <p:nvPr>
              <p:custDataLst>
                <p:tags r:id="rId52"/>
              </p:custDataLst>
            </p:nvPr>
          </p:nvSpPr>
          <p:spPr bwMode="auto">
            <a:xfrm>
              <a:off x="4405313" y="3513138"/>
              <a:ext cx="1325563" cy="204788"/>
            </a:xfrm>
            <a:custGeom>
              <a:avLst/>
              <a:gdLst>
                <a:gd name="T0" fmla="*/ 0 w 78"/>
                <a:gd name="T1" fmla="*/ 12 h 12"/>
                <a:gd name="T2" fmla="*/ 78 w 78"/>
                <a:gd name="T3" fmla="*/ 12 h 12"/>
                <a:gd name="T4" fmla="*/ 78 w 78"/>
                <a:gd name="T5" fmla="*/ 0 h 12"/>
                <a:gd name="T6" fmla="*/ 0 w 78"/>
                <a:gd name="T7" fmla="*/ 0 h 12"/>
                <a:gd name="T8" fmla="*/ 0 w 78"/>
                <a:gd name="T9" fmla="*/ 12 h 12"/>
              </a:gdLst>
              <a:ahLst/>
              <a:cxnLst>
                <a:cxn ang="0">
                  <a:pos x="T0" y="T1"/>
                </a:cxn>
                <a:cxn ang="0">
                  <a:pos x="T2" y="T3"/>
                </a:cxn>
                <a:cxn ang="0">
                  <a:pos x="T4" y="T5"/>
                </a:cxn>
                <a:cxn ang="0">
                  <a:pos x="T6" y="T7"/>
                </a:cxn>
                <a:cxn ang="0">
                  <a:pos x="T8" y="T9"/>
                </a:cxn>
              </a:cxnLst>
              <a:rect l="0" t="0" r="r" b="b"/>
              <a:pathLst>
                <a:path w="78" h="12">
                  <a:moveTo>
                    <a:pt x="0" y="12"/>
                  </a:moveTo>
                  <a:cubicBezTo>
                    <a:pt x="78" y="12"/>
                    <a:pt x="78" y="12"/>
                    <a:pt x="78" y="12"/>
                  </a:cubicBezTo>
                  <a:cubicBezTo>
                    <a:pt x="78" y="0"/>
                    <a:pt x="78" y="0"/>
                    <a:pt x="78" y="0"/>
                  </a:cubicBezTo>
                  <a:cubicBezTo>
                    <a:pt x="0" y="0"/>
                    <a:pt x="0" y="0"/>
                    <a:pt x="0" y="0"/>
                  </a:cubicBezTo>
                  <a:cubicBezTo>
                    <a:pt x="2" y="0"/>
                    <a:pt x="2" y="12"/>
                    <a:pt x="0" y="12"/>
                  </a:cubicBezTo>
                  <a:close/>
                </a:path>
              </a:pathLst>
            </a:custGeom>
            <a:solidFill>
              <a:srgbClr val="FFF0B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3" name="PA-ïṧḻíḋê"/>
            <p:cNvSpPr/>
            <p:nvPr>
              <p:custDataLst>
                <p:tags r:id="rId53"/>
              </p:custDataLst>
            </p:nvPr>
          </p:nvSpPr>
          <p:spPr bwMode="auto">
            <a:xfrm>
              <a:off x="5662613" y="3513138"/>
              <a:ext cx="136525" cy="204788"/>
            </a:xfrm>
            <a:prstGeom prst="ellipse">
              <a:avLst/>
            </a:prstGeom>
            <a:solidFill>
              <a:srgbClr val="FFF0B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4" name="PA-iṣḻíḍé"/>
            <p:cNvSpPr/>
            <p:nvPr>
              <p:custDataLst>
                <p:tags r:id="rId54"/>
              </p:custDataLst>
            </p:nvPr>
          </p:nvSpPr>
          <p:spPr bwMode="auto">
            <a:xfrm>
              <a:off x="3589338" y="5178426"/>
              <a:ext cx="544513" cy="527050"/>
            </a:xfrm>
            <a:prstGeom prst="ellipse">
              <a:avLst/>
            </a:prstGeom>
            <a:solidFill>
              <a:srgbClr val="A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5" name="PA-íšḻíḍè"/>
            <p:cNvSpPr/>
            <p:nvPr>
              <p:custDataLst>
                <p:tags r:id="rId55"/>
              </p:custDataLst>
            </p:nvPr>
          </p:nvSpPr>
          <p:spPr bwMode="auto">
            <a:xfrm>
              <a:off x="3860800" y="5178426"/>
              <a:ext cx="2192338" cy="527050"/>
            </a:xfrm>
            <a:custGeom>
              <a:avLst/>
              <a:gdLst>
                <a:gd name="T0" fmla="*/ 129 w 129"/>
                <a:gd name="T1" fmla="*/ 0 h 31"/>
                <a:gd name="T2" fmla="*/ 0 w 129"/>
                <a:gd name="T3" fmla="*/ 0 h 31"/>
                <a:gd name="T4" fmla="*/ 0 w 129"/>
                <a:gd name="T5" fmla="*/ 31 h 31"/>
                <a:gd name="T6" fmla="*/ 129 w 129"/>
                <a:gd name="T7" fmla="*/ 31 h 31"/>
                <a:gd name="T8" fmla="*/ 129 w 129"/>
                <a:gd name="T9" fmla="*/ 26 h 31"/>
                <a:gd name="T10" fmla="*/ 59 w 129"/>
                <a:gd name="T11" fmla="*/ 26 h 31"/>
                <a:gd name="T12" fmla="*/ 48 w 129"/>
                <a:gd name="T13" fmla="*/ 15 h 31"/>
                <a:gd name="T14" fmla="*/ 59 w 129"/>
                <a:gd name="T15" fmla="*/ 5 h 31"/>
                <a:gd name="T16" fmla="*/ 129 w 129"/>
                <a:gd name="T17" fmla="*/ 5 h 31"/>
                <a:gd name="T18" fmla="*/ 129 w 129"/>
                <a:gd name="T1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 h="31">
                  <a:moveTo>
                    <a:pt x="129" y="0"/>
                  </a:moveTo>
                  <a:cubicBezTo>
                    <a:pt x="0" y="0"/>
                    <a:pt x="0" y="0"/>
                    <a:pt x="0" y="0"/>
                  </a:cubicBezTo>
                  <a:cubicBezTo>
                    <a:pt x="0" y="31"/>
                    <a:pt x="0" y="31"/>
                    <a:pt x="0" y="31"/>
                  </a:cubicBezTo>
                  <a:cubicBezTo>
                    <a:pt x="129" y="31"/>
                    <a:pt x="129" y="31"/>
                    <a:pt x="129" y="31"/>
                  </a:cubicBezTo>
                  <a:cubicBezTo>
                    <a:pt x="129" y="26"/>
                    <a:pt x="129" y="26"/>
                    <a:pt x="129" y="26"/>
                  </a:cubicBezTo>
                  <a:cubicBezTo>
                    <a:pt x="59" y="26"/>
                    <a:pt x="59" y="26"/>
                    <a:pt x="59" y="26"/>
                  </a:cubicBezTo>
                  <a:cubicBezTo>
                    <a:pt x="53" y="26"/>
                    <a:pt x="48" y="21"/>
                    <a:pt x="48" y="15"/>
                  </a:cubicBezTo>
                  <a:cubicBezTo>
                    <a:pt x="48" y="9"/>
                    <a:pt x="53" y="5"/>
                    <a:pt x="59" y="5"/>
                  </a:cubicBezTo>
                  <a:cubicBezTo>
                    <a:pt x="129" y="5"/>
                    <a:pt x="129" y="5"/>
                    <a:pt x="129" y="5"/>
                  </a:cubicBezTo>
                  <a:lnTo>
                    <a:pt x="129" y="0"/>
                  </a:lnTo>
                  <a:close/>
                </a:path>
              </a:pathLst>
            </a:custGeom>
            <a:solidFill>
              <a:srgbClr val="A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6" name="PA-íSļïďè"/>
            <p:cNvSpPr/>
            <p:nvPr>
              <p:custDataLst>
                <p:tags r:id="rId56"/>
              </p:custDataLst>
            </p:nvPr>
          </p:nvSpPr>
          <p:spPr bwMode="auto">
            <a:xfrm>
              <a:off x="5764213" y="1543051"/>
              <a:ext cx="1631950" cy="781050"/>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17" name="PA-íŝḻíḍe"/>
            <p:cNvSpPr/>
            <p:nvPr>
              <p:custDataLst>
                <p:tags r:id="rId57"/>
              </p:custDataLst>
            </p:nvPr>
          </p:nvSpPr>
          <p:spPr bwMode="auto">
            <a:xfrm>
              <a:off x="6359525" y="4719638"/>
              <a:ext cx="2141538" cy="458788"/>
            </a:xfrm>
            <a:prstGeom prst="rect">
              <a:avLst/>
            </a:prstGeom>
            <a:solidFill>
              <a:srgbClr val="F05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18" name="PA-íŝḷíḑê"/>
            <p:cNvSpPr/>
            <p:nvPr>
              <p:custDataLst>
                <p:tags r:id="rId58"/>
              </p:custDataLst>
            </p:nvPr>
          </p:nvSpPr>
          <p:spPr bwMode="auto">
            <a:xfrm>
              <a:off x="6359525" y="4719638"/>
              <a:ext cx="2141538"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19" name="PA-î$ḷiḍè"/>
            <p:cNvSpPr/>
            <p:nvPr>
              <p:custDataLst>
                <p:tags r:id="rId59"/>
              </p:custDataLst>
            </p:nvPr>
          </p:nvSpPr>
          <p:spPr bwMode="auto">
            <a:xfrm>
              <a:off x="6699250" y="4686301"/>
              <a:ext cx="119063" cy="492125"/>
            </a:xfrm>
            <a:prstGeom prst="rect">
              <a:avLst/>
            </a:prstGeom>
            <a:solidFill>
              <a:srgbClr val="FF9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20" name="PA-íşliḑe"/>
            <p:cNvSpPr/>
            <p:nvPr>
              <p:custDataLst>
                <p:tags r:id="rId60"/>
              </p:custDataLst>
            </p:nvPr>
          </p:nvSpPr>
          <p:spPr bwMode="auto">
            <a:xfrm>
              <a:off x="6699250" y="4686301"/>
              <a:ext cx="11906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21" name="PA-íṧḻïḍe"/>
            <p:cNvSpPr/>
            <p:nvPr>
              <p:custDataLst>
                <p:tags r:id="rId61"/>
              </p:custDataLst>
            </p:nvPr>
          </p:nvSpPr>
          <p:spPr bwMode="auto">
            <a:xfrm>
              <a:off x="7175500" y="4838701"/>
              <a:ext cx="1173163" cy="220663"/>
            </a:xfrm>
            <a:prstGeom prst="rect">
              <a:avLst/>
            </a:prstGeom>
            <a:solidFill>
              <a:srgbClr val="FF9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22" name="PA-îsḻîďé"/>
            <p:cNvSpPr/>
            <p:nvPr>
              <p:custDataLst>
                <p:tags r:id="rId62"/>
              </p:custDataLst>
            </p:nvPr>
          </p:nvSpPr>
          <p:spPr bwMode="auto">
            <a:xfrm>
              <a:off x="7175500" y="4838701"/>
              <a:ext cx="1173163"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23" name="PA-ïş1ïďé"/>
            <p:cNvSpPr/>
            <p:nvPr>
              <p:custDataLst>
                <p:tags r:id="rId63"/>
              </p:custDataLst>
            </p:nvPr>
          </p:nvSpPr>
          <p:spPr bwMode="auto">
            <a:xfrm>
              <a:off x="8501063" y="4957763"/>
              <a:ext cx="1588" cy="220663"/>
            </a:xfrm>
            <a:prstGeom prst="rect">
              <a:avLst/>
            </a:prstGeom>
            <a:solidFill>
              <a:srgbClr val="FACA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24" name="PA-ïšliḓè"/>
            <p:cNvSpPr/>
            <p:nvPr>
              <p:custDataLst>
                <p:tags r:id="rId64"/>
              </p:custDataLst>
            </p:nvPr>
          </p:nvSpPr>
          <p:spPr bwMode="auto">
            <a:xfrm>
              <a:off x="8501063" y="4957763"/>
              <a:ext cx="1588"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25" name="PA-î$ļiḍê"/>
            <p:cNvSpPr/>
            <p:nvPr>
              <p:custDataLst>
                <p:tags r:id="rId65"/>
              </p:custDataLst>
            </p:nvPr>
          </p:nvSpPr>
          <p:spPr bwMode="auto">
            <a:xfrm>
              <a:off x="6359525" y="4957763"/>
              <a:ext cx="2141538" cy="220663"/>
            </a:xfrm>
            <a:custGeom>
              <a:avLst/>
              <a:gdLst>
                <a:gd name="T0" fmla="*/ 214 w 1349"/>
                <a:gd name="T1" fmla="*/ 0 h 139"/>
                <a:gd name="T2" fmla="*/ 0 w 1349"/>
                <a:gd name="T3" fmla="*/ 0 h 139"/>
                <a:gd name="T4" fmla="*/ 0 w 1349"/>
                <a:gd name="T5" fmla="*/ 139 h 139"/>
                <a:gd name="T6" fmla="*/ 214 w 1349"/>
                <a:gd name="T7" fmla="*/ 139 h 139"/>
                <a:gd name="T8" fmla="*/ 214 w 1349"/>
                <a:gd name="T9" fmla="*/ 0 h 139"/>
                <a:gd name="T10" fmla="*/ 1349 w 1349"/>
                <a:gd name="T11" fmla="*/ 0 h 139"/>
                <a:gd name="T12" fmla="*/ 1253 w 1349"/>
                <a:gd name="T13" fmla="*/ 0 h 139"/>
                <a:gd name="T14" fmla="*/ 1253 w 1349"/>
                <a:gd name="T15" fmla="*/ 64 h 139"/>
                <a:gd name="T16" fmla="*/ 514 w 1349"/>
                <a:gd name="T17" fmla="*/ 64 h 139"/>
                <a:gd name="T18" fmla="*/ 514 w 1349"/>
                <a:gd name="T19" fmla="*/ 0 h 139"/>
                <a:gd name="T20" fmla="*/ 289 w 1349"/>
                <a:gd name="T21" fmla="*/ 0 h 139"/>
                <a:gd name="T22" fmla="*/ 289 w 1349"/>
                <a:gd name="T23" fmla="*/ 139 h 139"/>
                <a:gd name="T24" fmla="*/ 1349 w 1349"/>
                <a:gd name="T25" fmla="*/ 139 h 139"/>
                <a:gd name="T26" fmla="*/ 1349 w 1349"/>
                <a:gd name="T27"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49" h="139">
                  <a:moveTo>
                    <a:pt x="214" y="0"/>
                  </a:moveTo>
                  <a:lnTo>
                    <a:pt x="0" y="0"/>
                  </a:lnTo>
                  <a:lnTo>
                    <a:pt x="0" y="139"/>
                  </a:lnTo>
                  <a:lnTo>
                    <a:pt x="214" y="139"/>
                  </a:lnTo>
                  <a:lnTo>
                    <a:pt x="214" y="0"/>
                  </a:lnTo>
                  <a:close/>
                  <a:moveTo>
                    <a:pt x="1349" y="0"/>
                  </a:moveTo>
                  <a:lnTo>
                    <a:pt x="1253" y="0"/>
                  </a:lnTo>
                  <a:lnTo>
                    <a:pt x="1253" y="64"/>
                  </a:lnTo>
                  <a:lnTo>
                    <a:pt x="514" y="64"/>
                  </a:lnTo>
                  <a:lnTo>
                    <a:pt x="514" y="0"/>
                  </a:lnTo>
                  <a:lnTo>
                    <a:pt x="289" y="0"/>
                  </a:lnTo>
                  <a:lnTo>
                    <a:pt x="289" y="139"/>
                  </a:lnTo>
                  <a:lnTo>
                    <a:pt x="1349" y="139"/>
                  </a:lnTo>
                  <a:lnTo>
                    <a:pt x="1349" y="0"/>
                  </a:lnTo>
                  <a:close/>
                </a:path>
              </a:pathLst>
            </a:custGeom>
            <a:solidFill>
              <a:srgbClr val="F461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6" name="PA-iś1ïďé"/>
            <p:cNvSpPr/>
            <p:nvPr>
              <p:custDataLst>
                <p:tags r:id="rId66"/>
              </p:custDataLst>
            </p:nvPr>
          </p:nvSpPr>
          <p:spPr bwMode="auto">
            <a:xfrm>
              <a:off x="6359525" y="4957763"/>
              <a:ext cx="2141538" cy="220663"/>
            </a:xfrm>
            <a:custGeom>
              <a:avLst/>
              <a:gdLst>
                <a:gd name="T0" fmla="*/ 214 w 1349"/>
                <a:gd name="T1" fmla="*/ 0 h 139"/>
                <a:gd name="T2" fmla="*/ 0 w 1349"/>
                <a:gd name="T3" fmla="*/ 0 h 139"/>
                <a:gd name="T4" fmla="*/ 0 w 1349"/>
                <a:gd name="T5" fmla="*/ 139 h 139"/>
                <a:gd name="T6" fmla="*/ 214 w 1349"/>
                <a:gd name="T7" fmla="*/ 139 h 139"/>
                <a:gd name="T8" fmla="*/ 214 w 1349"/>
                <a:gd name="T9" fmla="*/ 0 h 139"/>
                <a:gd name="T10" fmla="*/ 1349 w 1349"/>
                <a:gd name="T11" fmla="*/ 0 h 139"/>
                <a:gd name="T12" fmla="*/ 1253 w 1349"/>
                <a:gd name="T13" fmla="*/ 0 h 139"/>
                <a:gd name="T14" fmla="*/ 1253 w 1349"/>
                <a:gd name="T15" fmla="*/ 64 h 139"/>
                <a:gd name="T16" fmla="*/ 514 w 1349"/>
                <a:gd name="T17" fmla="*/ 64 h 139"/>
                <a:gd name="T18" fmla="*/ 514 w 1349"/>
                <a:gd name="T19" fmla="*/ 0 h 139"/>
                <a:gd name="T20" fmla="*/ 289 w 1349"/>
                <a:gd name="T21" fmla="*/ 0 h 139"/>
                <a:gd name="T22" fmla="*/ 289 w 1349"/>
                <a:gd name="T23" fmla="*/ 139 h 139"/>
                <a:gd name="T24" fmla="*/ 1349 w 1349"/>
                <a:gd name="T25" fmla="*/ 139 h 139"/>
                <a:gd name="T26" fmla="*/ 1349 w 1349"/>
                <a:gd name="T27"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49" h="139">
                  <a:moveTo>
                    <a:pt x="214" y="0"/>
                  </a:moveTo>
                  <a:lnTo>
                    <a:pt x="0" y="0"/>
                  </a:lnTo>
                  <a:lnTo>
                    <a:pt x="0" y="139"/>
                  </a:lnTo>
                  <a:lnTo>
                    <a:pt x="214" y="139"/>
                  </a:lnTo>
                  <a:lnTo>
                    <a:pt x="214" y="0"/>
                  </a:lnTo>
                  <a:moveTo>
                    <a:pt x="1349" y="0"/>
                  </a:moveTo>
                  <a:lnTo>
                    <a:pt x="1253" y="0"/>
                  </a:lnTo>
                  <a:lnTo>
                    <a:pt x="1253" y="64"/>
                  </a:lnTo>
                  <a:lnTo>
                    <a:pt x="514" y="64"/>
                  </a:lnTo>
                  <a:lnTo>
                    <a:pt x="514" y="0"/>
                  </a:lnTo>
                  <a:lnTo>
                    <a:pt x="289" y="0"/>
                  </a:lnTo>
                  <a:lnTo>
                    <a:pt x="289" y="139"/>
                  </a:lnTo>
                  <a:lnTo>
                    <a:pt x="1349" y="139"/>
                  </a:lnTo>
                  <a:lnTo>
                    <a:pt x="134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7" name="PA-iṡľîďè"/>
            <p:cNvSpPr/>
            <p:nvPr>
              <p:custDataLst>
                <p:tags r:id="rId67"/>
              </p:custDataLst>
            </p:nvPr>
          </p:nvSpPr>
          <p:spPr bwMode="auto">
            <a:xfrm>
              <a:off x="6699250" y="4957763"/>
              <a:ext cx="119063" cy="220663"/>
            </a:xfrm>
            <a:prstGeom prst="rect">
              <a:avLst/>
            </a:prstGeom>
            <a:solidFill>
              <a:srgbClr val="FFA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28" name="PA-ïSliḍè"/>
            <p:cNvSpPr/>
            <p:nvPr>
              <p:custDataLst>
                <p:tags r:id="rId68"/>
              </p:custDataLst>
            </p:nvPr>
          </p:nvSpPr>
          <p:spPr bwMode="auto">
            <a:xfrm>
              <a:off x="6699250" y="4957763"/>
              <a:ext cx="119063"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29" name="PA-iṩ1îḋé"/>
            <p:cNvSpPr/>
            <p:nvPr>
              <p:custDataLst>
                <p:tags r:id="rId69"/>
              </p:custDataLst>
            </p:nvPr>
          </p:nvSpPr>
          <p:spPr bwMode="auto">
            <a:xfrm>
              <a:off x="7175500" y="4957763"/>
              <a:ext cx="1173163" cy="101600"/>
            </a:xfrm>
            <a:prstGeom prst="rect">
              <a:avLst/>
            </a:prstGeom>
            <a:solidFill>
              <a:srgbClr val="FFA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30" name="PA-ïṡ1îḍe"/>
            <p:cNvSpPr/>
            <p:nvPr>
              <p:custDataLst>
                <p:tags r:id="rId70"/>
              </p:custDataLst>
            </p:nvPr>
          </p:nvSpPr>
          <p:spPr bwMode="auto">
            <a:xfrm>
              <a:off x="7175500" y="4957763"/>
              <a:ext cx="1173163"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31" name="PA-íśḷiḍé"/>
            <p:cNvSpPr/>
            <p:nvPr>
              <p:custDataLst>
                <p:tags r:id="rId71"/>
              </p:custDataLst>
            </p:nvPr>
          </p:nvSpPr>
          <p:spPr bwMode="auto">
            <a:xfrm>
              <a:off x="6597650" y="4346576"/>
              <a:ext cx="1700213" cy="373063"/>
            </a:xfrm>
            <a:prstGeom prst="rect">
              <a:avLst/>
            </a:prstGeom>
            <a:solidFill>
              <a:srgbClr val="00647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32" name="PA-íš1îḑé"/>
            <p:cNvSpPr/>
            <p:nvPr>
              <p:custDataLst>
                <p:tags r:id="rId72"/>
              </p:custDataLst>
            </p:nvPr>
          </p:nvSpPr>
          <p:spPr bwMode="auto">
            <a:xfrm>
              <a:off x="6597650" y="4346576"/>
              <a:ext cx="1700213"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33" name="PA-í$ḻïḋé"/>
            <p:cNvSpPr/>
            <p:nvPr>
              <p:custDataLst>
                <p:tags r:id="rId73"/>
              </p:custDataLst>
            </p:nvPr>
          </p:nvSpPr>
          <p:spPr bwMode="auto">
            <a:xfrm>
              <a:off x="7583488" y="4413251"/>
              <a:ext cx="714375" cy="222250"/>
            </a:xfrm>
            <a:prstGeom prst="rect">
              <a:avLst/>
            </a:prstGeom>
            <a:solidFill>
              <a:srgbClr val="008CA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34" name="PA-iṡḷidê"/>
            <p:cNvSpPr/>
            <p:nvPr>
              <p:custDataLst>
                <p:tags r:id="rId74"/>
              </p:custDataLst>
            </p:nvPr>
          </p:nvSpPr>
          <p:spPr bwMode="auto">
            <a:xfrm>
              <a:off x="7583488" y="4413251"/>
              <a:ext cx="714375"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35" name="PA-ïṣ1ídé"/>
            <p:cNvSpPr/>
            <p:nvPr>
              <p:custDataLst>
                <p:tags r:id="rId75"/>
              </p:custDataLst>
            </p:nvPr>
          </p:nvSpPr>
          <p:spPr bwMode="auto">
            <a:xfrm>
              <a:off x="6597650" y="4346576"/>
              <a:ext cx="1700213" cy="169863"/>
            </a:xfrm>
            <a:custGeom>
              <a:avLst/>
              <a:gdLst>
                <a:gd name="T0" fmla="*/ 1071 w 1071"/>
                <a:gd name="T1" fmla="*/ 0 h 107"/>
                <a:gd name="T2" fmla="*/ 771 w 1071"/>
                <a:gd name="T3" fmla="*/ 0 h 107"/>
                <a:gd name="T4" fmla="*/ 0 w 1071"/>
                <a:gd name="T5" fmla="*/ 0 h 107"/>
                <a:gd name="T6" fmla="*/ 0 w 1071"/>
                <a:gd name="T7" fmla="*/ 107 h 107"/>
                <a:gd name="T8" fmla="*/ 621 w 1071"/>
                <a:gd name="T9" fmla="*/ 107 h 107"/>
                <a:gd name="T10" fmla="*/ 621 w 1071"/>
                <a:gd name="T11" fmla="*/ 42 h 107"/>
                <a:gd name="T12" fmla="*/ 1071 w 1071"/>
                <a:gd name="T13" fmla="*/ 42 h 107"/>
                <a:gd name="T14" fmla="*/ 1071 w 1071"/>
                <a:gd name="T15" fmla="*/ 0 h 1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1" h="107">
                  <a:moveTo>
                    <a:pt x="1071" y="0"/>
                  </a:moveTo>
                  <a:lnTo>
                    <a:pt x="771" y="0"/>
                  </a:lnTo>
                  <a:lnTo>
                    <a:pt x="0" y="0"/>
                  </a:lnTo>
                  <a:lnTo>
                    <a:pt x="0" y="107"/>
                  </a:lnTo>
                  <a:lnTo>
                    <a:pt x="621" y="107"/>
                  </a:lnTo>
                  <a:lnTo>
                    <a:pt x="621" y="42"/>
                  </a:lnTo>
                  <a:lnTo>
                    <a:pt x="1071" y="42"/>
                  </a:lnTo>
                  <a:lnTo>
                    <a:pt x="1071" y="0"/>
                  </a:lnTo>
                  <a:close/>
                </a:path>
              </a:pathLst>
            </a:custGeom>
            <a:solidFill>
              <a:srgbClr val="00708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6" name="PA-îŝḻídé"/>
            <p:cNvSpPr/>
            <p:nvPr>
              <p:custDataLst>
                <p:tags r:id="rId76"/>
              </p:custDataLst>
            </p:nvPr>
          </p:nvSpPr>
          <p:spPr bwMode="auto">
            <a:xfrm>
              <a:off x="6597650" y="4346576"/>
              <a:ext cx="1700213" cy="169863"/>
            </a:xfrm>
            <a:custGeom>
              <a:avLst/>
              <a:gdLst>
                <a:gd name="T0" fmla="*/ 1071 w 1071"/>
                <a:gd name="T1" fmla="*/ 0 h 107"/>
                <a:gd name="T2" fmla="*/ 771 w 1071"/>
                <a:gd name="T3" fmla="*/ 0 h 107"/>
                <a:gd name="T4" fmla="*/ 0 w 1071"/>
                <a:gd name="T5" fmla="*/ 0 h 107"/>
                <a:gd name="T6" fmla="*/ 0 w 1071"/>
                <a:gd name="T7" fmla="*/ 107 h 107"/>
                <a:gd name="T8" fmla="*/ 621 w 1071"/>
                <a:gd name="T9" fmla="*/ 107 h 107"/>
                <a:gd name="T10" fmla="*/ 621 w 1071"/>
                <a:gd name="T11" fmla="*/ 42 h 107"/>
                <a:gd name="T12" fmla="*/ 1071 w 1071"/>
                <a:gd name="T13" fmla="*/ 42 h 107"/>
                <a:gd name="T14" fmla="*/ 1071 w 1071"/>
                <a:gd name="T15" fmla="*/ 0 h 1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1" h="107">
                  <a:moveTo>
                    <a:pt x="1071" y="0"/>
                  </a:moveTo>
                  <a:lnTo>
                    <a:pt x="771" y="0"/>
                  </a:lnTo>
                  <a:lnTo>
                    <a:pt x="0" y="0"/>
                  </a:lnTo>
                  <a:lnTo>
                    <a:pt x="0" y="107"/>
                  </a:lnTo>
                  <a:lnTo>
                    <a:pt x="621" y="107"/>
                  </a:lnTo>
                  <a:lnTo>
                    <a:pt x="621" y="42"/>
                  </a:lnTo>
                  <a:lnTo>
                    <a:pt x="1071" y="42"/>
                  </a:lnTo>
                  <a:lnTo>
                    <a:pt x="107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7" name="PA-îṧļîḓé"/>
            <p:cNvSpPr/>
            <p:nvPr>
              <p:custDataLst>
                <p:tags r:id="rId77"/>
              </p:custDataLst>
            </p:nvPr>
          </p:nvSpPr>
          <p:spPr bwMode="auto">
            <a:xfrm>
              <a:off x="7583488" y="4413251"/>
              <a:ext cx="714375" cy="103188"/>
            </a:xfrm>
            <a:prstGeom prst="rect">
              <a:avLst/>
            </a:prstGeom>
            <a:solidFill>
              <a:srgbClr val="0095A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38" name="PA-íŝḷîḋe"/>
            <p:cNvSpPr/>
            <p:nvPr>
              <p:custDataLst>
                <p:tags r:id="rId78"/>
              </p:custDataLst>
            </p:nvPr>
          </p:nvSpPr>
          <p:spPr bwMode="auto">
            <a:xfrm>
              <a:off x="7583488" y="4413251"/>
              <a:ext cx="714375" cy="10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39" name="PA-ïş1íḍê"/>
            <p:cNvSpPr/>
            <p:nvPr>
              <p:custDataLst>
                <p:tags r:id="rId79"/>
              </p:custDataLst>
            </p:nvPr>
          </p:nvSpPr>
          <p:spPr bwMode="auto">
            <a:xfrm>
              <a:off x="7431088" y="5264151"/>
              <a:ext cx="1189038" cy="355600"/>
            </a:xfrm>
            <a:custGeom>
              <a:avLst/>
              <a:gdLst>
                <a:gd name="T0" fmla="*/ 70 w 70"/>
                <a:gd name="T1" fmla="*/ 21 h 21"/>
                <a:gd name="T2" fmla="*/ 0 w 70"/>
                <a:gd name="T3" fmla="*/ 21 h 21"/>
                <a:gd name="T4" fmla="*/ 0 w 70"/>
                <a:gd name="T5" fmla="*/ 0 h 21"/>
                <a:gd name="T6" fmla="*/ 70 w 70"/>
                <a:gd name="T7" fmla="*/ 0 h 21"/>
                <a:gd name="T8" fmla="*/ 70 w 70"/>
                <a:gd name="T9" fmla="*/ 21 h 21"/>
              </a:gdLst>
              <a:ahLst/>
              <a:cxnLst>
                <a:cxn ang="0">
                  <a:pos x="T0" y="T1"/>
                </a:cxn>
                <a:cxn ang="0">
                  <a:pos x="T2" y="T3"/>
                </a:cxn>
                <a:cxn ang="0">
                  <a:pos x="T4" y="T5"/>
                </a:cxn>
                <a:cxn ang="0">
                  <a:pos x="T6" y="T7"/>
                </a:cxn>
                <a:cxn ang="0">
                  <a:pos x="T8" y="T9"/>
                </a:cxn>
              </a:cxnLst>
              <a:rect l="0" t="0" r="r" b="b"/>
              <a:pathLst>
                <a:path w="70" h="21">
                  <a:moveTo>
                    <a:pt x="70" y="21"/>
                  </a:moveTo>
                  <a:cubicBezTo>
                    <a:pt x="0" y="21"/>
                    <a:pt x="0" y="21"/>
                    <a:pt x="0" y="21"/>
                  </a:cubicBezTo>
                  <a:cubicBezTo>
                    <a:pt x="0" y="0"/>
                    <a:pt x="0" y="0"/>
                    <a:pt x="0" y="0"/>
                  </a:cubicBezTo>
                  <a:cubicBezTo>
                    <a:pt x="70" y="0"/>
                    <a:pt x="70" y="0"/>
                    <a:pt x="70" y="0"/>
                  </a:cubicBezTo>
                  <a:cubicBezTo>
                    <a:pt x="66" y="0"/>
                    <a:pt x="66" y="21"/>
                    <a:pt x="70" y="21"/>
                  </a:cubicBezTo>
                  <a:close/>
                </a:path>
              </a:pathLst>
            </a:custGeom>
            <a:solidFill>
              <a:srgbClr val="FFF0B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0" name="PA-í$lïḋê"/>
            <p:cNvSpPr/>
            <p:nvPr>
              <p:custDataLst>
                <p:tags r:id="rId80"/>
              </p:custDataLst>
            </p:nvPr>
          </p:nvSpPr>
          <p:spPr bwMode="auto">
            <a:xfrm>
              <a:off x="7243763" y="5264151"/>
              <a:ext cx="373063" cy="355600"/>
            </a:xfrm>
            <a:prstGeom prst="ellipse">
              <a:avLst/>
            </a:prstGeom>
            <a:solidFill>
              <a:srgbClr val="FFF0B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1" name="PA-îsḷîďê"/>
            <p:cNvSpPr/>
            <p:nvPr>
              <p:custDataLst>
                <p:tags r:id="rId81"/>
              </p:custDataLst>
            </p:nvPr>
          </p:nvSpPr>
          <p:spPr bwMode="auto">
            <a:xfrm>
              <a:off x="6172200" y="5178426"/>
              <a:ext cx="527050" cy="527050"/>
            </a:xfrm>
            <a:prstGeom prst="ellipse">
              <a:avLst/>
            </a:prstGeom>
            <a:solidFill>
              <a:srgbClr val="41553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2" name="PA-îS1ídè"/>
            <p:cNvSpPr/>
            <p:nvPr>
              <p:custDataLst>
                <p:tags r:id="rId82"/>
              </p:custDataLst>
            </p:nvPr>
          </p:nvSpPr>
          <p:spPr bwMode="auto">
            <a:xfrm>
              <a:off x="6445250" y="5178426"/>
              <a:ext cx="2174875" cy="527050"/>
            </a:xfrm>
            <a:custGeom>
              <a:avLst/>
              <a:gdLst>
                <a:gd name="T0" fmla="*/ 128 w 128"/>
                <a:gd name="T1" fmla="*/ 0 h 31"/>
                <a:gd name="T2" fmla="*/ 0 w 128"/>
                <a:gd name="T3" fmla="*/ 0 h 31"/>
                <a:gd name="T4" fmla="*/ 0 w 128"/>
                <a:gd name="T5" fmla="*/ 31 h 31"/>
                <a:gd name="T6" fmla="*/ 128 w 128"/>
                <a:gd name="T7" fmla="*/ 31 h 31"/>
                <a:gd name="T8" fmla="*/ 128 w 128"/>
                <a:gd name="T9" fmla="*/ 26 h 31"/>
                <a:gd name="T10" fmla="*/ 58 w 128"/>
                <a:gd name="T11" fmla="*/ 26 h 31"/>
                <a:gd name="T12" fmla="*/ 47 w 128"/>
                <a:gd name="T13" fmla="*/ 16 h 31"/>
                <a:gd name="T14" fmla="*/ 58 w 128"/>
                <a:gd name="T15" fmla="*/ 5 h 31"/>
                <a:gd name="T16" fmla="*/ 128 w 128"/>
                <a:gd name="T17" fmla="*/ 5 h 31"/>
                <a:gd name="T18" fmla="*/ 128 w 128"/>
                <a:gd name="T1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31">
                  <a:moveTo>
                    <a:pt x="128" y="0"/>
                  </a:moveTo>
                  <a:cubicBezTo>
                    <a:pt x="0" y="0"/>
                    <a:pt x="0" y="0"/>
                    <a:pt x="0" y="0"/>
                  </a:cubicBezTo>
                  <a:cubicBezTo>
                    <a:pt x="0" y="31"/>
                    <a:pt x="0" y="31"/>
                    <a:pt x="0" y="31"/>
                  </a:cubicBezTo>
                  <a:cubicBezTo>
                    <a:pt x="128" y="31"/>
                    <a:pt x="128" y="31"/>
                    <a:pt x="128" y="31"/>
                  </a:cubicBezTo>
                  <a:cubicBezTo>
                    <a:pt x="128" y="26"/>
                    <a:pt x="128" y="26"/>
                    <a:pt x="128" y="26"/>
                  </a:cubicBezTo>
                  <a:cubicBezTo>
                    <a:pt x="58" y="26"/>
                    <a:pt x="58" y="26"/>
                    <a:pt x="58" y="26"/>
                  </a:cubicBezTo>
                  <a:cubicBezTo>
                    <a:pt x="52" y="26"/>
                    <a:pt x="47" y="22"/>
                    <a:pt x="47" y="16"/>
                  </a:cubicBezTo>
                  <a:cubicBezTo>
                    <a:pt x="47" y="10"/>
                    <a:pt x="52" y="5"/>
                    <a:pt x="58" y="5"/>
                  </a:cubicBezTo>
                  <a:cubicBezTo>
                    <a:pt x="128" y="5"/>
                    <a:pt x="128" y="5"/>
                    <a:pt x="128" y="5"/>
                  </a:cubicBezTo>
                  <a:lnTo>
                    <a:pt x="128" y="0"/>
                  </a:lnTo>
                  <a:close/>
                </a:path>
              </a:pathLst>
            </a:custGeom>
            <a:solidFill>
              <a:srgbClr val="41553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3" name="PA-iṩḷiďè"/>
            <p:cNvSpPr/>
            <p:nvPr>
              <p:custDataLst>
                <p:tags r:id="rId83"/>
              </p:custDataLst>
            </p:nvPr>
          </p:nvSpPr>
          <p:spPr bwMode="auto">
            <a:xfrm>
              <a:off x="7243763" y="3598863"/>
              <a:ext cx="849313" cy="747713"/>
            </a:xfrm>
            <a:custGeom>
              <a:avLst/>
              <a:gdLst>
                <a:gd name="T0" fmla="*/ 22 w 50"/>
                <a:gd name="T1" fmla="*/ 4 h 44"/>
                <a:gd name="T2" fmla="*/ 2 w 50"/>
                <a:gd name="T3" fmla="*/ 9 h 44"/>
                <a:gd name="T4" fmla="*/ 2 w 50"/>
                <a:gd name="T5" fmla="*/ 25 h 44"/>
                <a:gd name="T6" fmla="*/ 26 w 50"/>
                <a:gd name="T7" fmla="*/ 44 h 44"/>
                <a:gd name="T8" fmla="*/ 50 w 50"/>
                <a:gd name="T9" fmla="*/ 18 h 44"/>
                <a:gd name="T10" fmla="*/ 39 w 50"/>
                <a:gd name="T11" fmla="*/ 3 h 44"/>
                <a:gd name="T12" fmla="*/ 29 w 50"/>
                <a:gd name="T13" fmla="*/ 3 h 44"/>
                <a:gd name="T14" fmla="*/ 22 w 50"/>
                <a:gd name="T15" fmla="*/ 4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44">
                  <a:moveTo>
                    <a:pt x="22" y="4"/>
                  </a:moveTo>
                  <a:cubicBezTo>
                    <a:pt x="15" y="3"/>
                    <a:pt x="6" y="0"/>
                    <a:pt x="2" y="9"/>
                  </a:cubicBezTo>
                  <a:cubicBezTo>
                    <a:pt x="0" y="14"/>
                    <a:pt x="0" y="20"/>
                    <a:pt x="2" y="25"/>
                  </a:cubicBezTo>
                  <a:cubicBezTo>
                    <a:pt x="5" y="40"/>
                    <a:pt x="15" y="44"/>
                    <a:pt x="26" y="44"/>
                  </a:cubicBezTo>
                  <a:cubicBezTo>
                    <a:pt x="41" y="44"/>
                    <a:pt x="50" y="32"/>
                    <a:pt x="50" y="18"/>
                  </a:cubicBezTo>
                  <a:cubicBezTo>
                    <a:pt x="50" y="10"/>
                    <a:pt x="46" y="4"/>
                    <a:pt x="39" y="3"/>
                  </a:cubicBezTo>
                  <a:cubicBezTo>
                    <a:pt x="35" y="2"/>
                    <a:pt x="32" y="3"/>
                    <a:pt x="29" y="3"/>
                  </a:cubicBezTo>
                  <a:cubicBezTo>
                    <a:pt x="27" y="3"/>
                    <a:pt x="25" y="4"/>
                    <a:pt x="22" y="4"/>
                  </a:cubicBezTo>
                </a:path>
              </a:pathLst>
            </a:custGeom>
            <a:solidFill>
              <a:srgbClr val="FF4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4" name="PA-iśľiḑe"/>
            <p:cNvSpPr/>
            <p:nvPr>
              <p:custDataLst>
                <p:tags r:id="rId84"/>
              </p:custDataLst>
            </p:nvPr>
          </p:nvSpPr>
          <p:spPr bwMode="auto">
            <a:xfrm>
              <a:off x="7446963" y="3667126"/>
              <a:ext cx="357188" cy="84138"/>
            </a:xfrm>
            <a:custGeom>
              <a:avLst/>
              <a:gdLst>
                <a:gd name="T0" fmla="*/ 2 w 21"/>
                <a:gd name="T1" fmla="*/ 0 h 5"/>
                <a:gd name="T2" fmla="*/ 0 w 21"/>
                <a:gd name="T3" fmla="*/ 1 h 5"/>
                <a:gd name="T4" fmla="*/ 12 w 21"/>
                <a:gd name="T5" fmla="*/ 5 h 5"/>
                <a:gd name="T6" fmla="*/ 20 w 21"/>
                <a:gd name="T7" fmla="*/ 1 h 5"/>
                <a:gd name="T8" fmla="*/ 18 w 21"/>
                <a:gd name="T9" fmla="*/ 0 h 5"/>
                <a:gd name="T10" fmla="*/ 15 w 21"/>
                <a:gd name="T11" fmla="*/ 1 h 5"/>
                <a:gd name="T12" fmla="*/ 12 w 21"/>
                <a:gd name="T13" fmla="*/ 1 h 5"/>
                <a:gd name="T14" fmla="*/ 12 w 21"/>
                <a:gd name="T15" fmla="*/ 1 h 5"/>
                <a:gd name="T16" fmla="*/ 7 w 21"/>
                <a:gd name="T17" fmla="*/ 1 h 5"/>
                <a:gd name="T18" fmla="*/ 2 w 21"/>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5">
                  <a:moveTo>
                    <a:pt x="2" y="0"/>
                  </a:moveTo>
                  <a:cubicBezTo>
                    <a:pt x="1" y="0"/>
                    <a:pt x="0" y="0"/>
                    <a:pt x="0" y="1"/>
                  </a:cubicBezTo>
                  <a:cubicBezTo>
                    <a:pt x="0" y="2"/>
                    <a:pt x="5" y="5"/>
                    <a:pt x="12" y="5"/>
                  </a:cubicBezTo>
                  <a:cubicBezTo>
                    <a:pt x="18" y="5"/>
                    <a:pt x="21" y="2"/>
                    <a:pt x="20" y="1"/>
                  </a:cubicBezTo>
                  <a:cubicBezTo>
                    <a:pt x="19" y="0"/>
                    <a:pt x="19" y="0"/>
                    <a:pt x="18" y="0"/>
                  </a:cubicBezTo>
                  <a:cubicBezTo>
                    <a:pt x="17" y="0"/>
                    <a:pt x="16" y="1"/>
                    <a:pt x="15" y="1"/>
                  </a:cubicBezTo>
                  <a:cubicBezTo>
                    <a:pt x="14" y="1"/>
                    <a:pt x="14" y="1"/>
                    <a:pt x="12" y="1"/>
                  </a:cubicBezTo>
                  <a:cubicBezTo>
                    <a:pt x="12" y="1"/>
                    <a:pt x="12" y="1"/>
                    <a:pt x="12" y="1"/>
                  </a:cubicBezTo>
                  <a:cubicBezTo>
                    <a:pt x="10" y="1"/>
                    <a:pt x="9" y="1"/>
                    <a:pt x="7" y="1"/>
                  </a:cubicBezTo>
                  <a:cubicBezTo>
                    <a:pt x="6" y="1"/>
                    <a:pt x="4" y="0"/>
                    <a:pt x="2" y="0"/>
                  </a:cubicBezTo>
                </a:path>
              </a:pathLst>
            </a:custGeom>
            <a:solidFill>
              <a:srgbClr val="DA37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5" name="PA-íśliďê"/>
            <p:cNvSpPr/>
            <p:nvPr>
              <p:custDataLst>
                <p:tags r:id="rId85"/>
              </p:custDataLst>
            </p:nvPr>
          </p:nvSpPr>
          <p:spPr bwMode="auto">
            <a:xfrm>
              <a:off x="7616825" y="3513138"/>
              <a:ext cx="50800" cy="220663"/>
            </a:xfrm>
            <a:custGeom>
              <a:avLst/>
              <a:gdLst>
                <a:gd name="T0" fmla="*/ 2 w 3"/>
                <a:gd name="T1" fmla="*/ 3 h 13"/>
                <a:gd name="T2" fmla="*/ 1 w 3"/>
                <a:gd name="T3" fmla="*/ 8 h 13"/>
                <a:gd name="T4" fmla="*/ 2 w 3"/>
                <a:gd name="T5" fmla="*/ 13 h 13"/>
                <a:gd name="T6" fmla="*/ 0 w 3"/>
                <a:gd name="T7" fmla="*/ 13 h 13"/>
                <a:gd name="T8" fmla="*/ 0 w 3"/>
                <a:gd name="T9" fmla="*/ 1 h 13"/>
                <a:gd name="T10" fmla="*/ 2 w 3"/>
                <a:gd name="T11" fmla="*/ 0 h 13"/>
                <a:gd name="T12" fmla="*/ 2 w 3"/>
                <a:gd name="T13" fmla="*/ 3 h 13"/>
              </a:gdLst>
              <a:ahLst/>
              <a:cxnLst>
                <a:cxn ang="0">
                  <a:pos x="T0" y="T1"/>
                </a:cxn>
                <a:cxn ang="0">
                  <a:pos x="T2" y="T3"/>
                </a:cxn>
                <a:cxn ang="0">
                  <a:pos x="T4" y="T5"/>
                </a:cxn>
                <a:cxn ang="0">
                  <a:pos x="T6" y="T7"/>
                </a:cxn>
                <a:cxn ang="0">
                  <a:pos x="T8" y="T9"/>
                </a:cxn>
                <a:cxn ang="0">
                  <a:pos x="T10" y="T11"/>
                </a:cxn>
                <a:cxn ang="0">
                  <a:pos x="T12" y="T13"/>
                </a:cxn>
              </a:cxnLst>
              <a:rect l="0" t="0" r="r" b="b"/>
              <a:pathLst>
                <a:path w="3" h="13">
                  <a:moveTo>
                    <a:pt x="2" y="3"/>
                  </a:moveTo>
                  <a:cubicBezTo>
                    <a:pt x="2" y="5"/>
                    <a:pt x="2" y="6"/>
                    <a:pt x="1" y="8"/>
                  </a:cubicBezTo>
                  <a:cubicBezTo>
                    <a:pt x="1" y="10"/>
                    <a:pt x="2" y="11"/>
                    <a:pt x="2" y="13"/>
                  </a:cubicBezTo>
                  <a:cubicBezTo>
                    <a:pt x="1" y="13"/>
                    <a:pt x="1" y="13"/>
                    <a:pt x="0" y="13"/>
                  </a:cubicBezTo>
                  <a:cubicBezTo>
                    <a:pt x="0" y="9"/>
                    <a:pt x="0" y="5"/>
                    <a:pt x="0" y="1"/>
                  </a:cubicBezTo>
                  <a:cubicBezTo>
                    <a:pt x="0" y="0"/>
                    <a:pt x="1" y="0"/>
                    <a:pt x="2" y="0"/>
                  </a:cubicBezTo>
                  <a:cubicBezTo>
                    <a:pt x="3" y="1"/>
                    <a:pt x="3" y="2"/>
                    <a:pt x="2" y="3"/>
                  </a:cubicBezTo>
                  <a:close/>
                </a:path>
              </a:pathLst>
            </a:custGeom>
            <a:solidFill>
              <a:srgbClr val="7832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6" name="PA-íšļïdé"/>
            <p:cNvSpPr/>
            <p:nvPr>
              <p:custDataLst>
                <p:tags r:id="rId86"/>
              </p:custDataLst>
            </p:nvPr>
          </p:nvSpPr>
          <p:spPr bwMode="auto">
            <a:xfrm>
              <a:off x="7804150" y="3667126"/>
              <a:ext cx="204788" cy="134938"/>
            </a:xfrm>
            <a:custGeom>
              <a:avLst/>
              <a:gdLst>
                <a:gd name="T0" fmla="*/ 5 w 12"/>
                <a:gd name="T1" fmla="*/ 0 h 8"/>
                <a:gd name="T2" fmla="*/ 4 w 12"/>
                <a:gd name="T3" fmla="*/ 1 h 8"/>
                <a:gd name="T4" fmla="*/ 1 w 12"/>
                <a:gd name="T5" fmla="*/ 5 h 8"/>
                <a:gd name="T6" fmla="*/ 9 w 12"/>
                <a:gd name="T7" fmla="*/ 8 h 8"/>
                <a:gd name="T8" fmla="*/ 10 w 12"/>
                <a:gd name="T9" fmla="*/ 8 h 8"/>
                <a:gd name="T10" fmla="*/ 12 w 12"/>
                <a:gd name="T11" fmla="*/ 7 h 8"/>
                <a:gd name="T12" fmla="*/ 11 w 12"/>
                <a:gd name="T13" fmla="*/ 4 h 8"/>
                <a:gd name="T14" fmla="*/ 5 w 12"/>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8">
                  <a:moveTo>
                    <a:pt x="5" y="0"/>
                  </a:moveTo>
                  <a:cubicBezTo>
                    <a:pt x="5" y="0"/>
                    <a:pt x="4" y="0"/>
                    <a:pt x="4" y="1"/>
                  </a:cubicBezTo>
                  <a:cubicBezTo>
                    <a:pt x="3" y="3"/>
                    <a:pt x="0" y="3"/>
                    <a:pt x="1" y="5"/>
                  </a:cubicBezTo>
                  <a:cubicBezTo>
                    <a:pt x="2" y="6"/>
                    <a:pt x="7" y="7"/>
                    <a:pt x="9" y="8"/>
                  </a:cubicBezTo>
                  <a:cubicBezTo>
                    <a:pt x="9" y="8"/>
                    <a:pt x="10" y="8"/>
                    <a:pt x="10" y="8"/>
                  </a:cubicBezTo>
                  <a:cubicBezTo>
                    <a:pt x="11" y="8"/>
                    <a:pt x="12" y="8"/>
                    <a:pt x="12" y="7"/>
                  </a:cubicBezTo>
                  <a:cubicBezTo>
                    <a:pt x="12" y="6"/>
                    <a:pt x="12" y="5"/>
                    <a:pt x="11" y="4"/>
                  </a:cubicBezTo>
                  <a:cubicBezTo>
                    <a:pt x="10" y="2"/>
                    <a:pt x="7" y="0"/>
                    <a:pt x="5" y="0"/>
                  </a:cubicBezTo>
                </a:path>
              </a:pathLst>
            </a:custGeom>
            <a:solidFill>
              <a:srgbClr val="F4D7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7" name="PA-îṧḷïďe"/>
            <p:cNvSpPr/>
            <p:nvPr>
              <p:custDataLst>
                <p:tags r:id="rId87"/>
              </p:custDataLst>
            </p:nvPr>
          </p:nvSpPr>
          <p:spPr bwMode="auto">
            <a:xfrm>
              <a:off x="7821613" y="4159251"/>
              <a:ext cx="203200" cy="169863"/>
            </a:xfrm>
            <a:custGeom>
              <a:avLst/>
              <a:gdLst>
                <a:gd name="T0" fmla="*/ 12 w 12"/>
                <a:gd name="T1" fmla="*/ 0 h 10"/>
                <a:gd name="T2" fmla="*/ 12 w 12"/>
                <a:gd name="T3" fmla="*/ 0 h 10"/>
                <a:gd name="T4" fmla="*/ 0 w 12"/>
                <a:gd name="T5" fmla="*/ 10 h 10"/>
                <a:gd name="T6" fmla="*/ 0 w 12"/>
                <a:gd name="T7" fmla="*/ 10 h 10"/>
                <a:gd name="T8" fmla="*/ 12 w 12"/>
                <a:gd name="T9" fmla="*/ 0 h 10"/>
              </a:gdLst>
              <a:ahLst/>
              <a:cxnLst>
                <a:cxn ang="0">
                  <a:pos x="T0" y="T1"/>
                </a:cxn>
                <a:cxn ang="0">
                  <a:pos x="T2" y="T3"/>
                </a:cxn>
                <a:cxn ang="0">
                  <a:pos x="T4" y="T5"/>
                </a:cxn>
                <a:cxn ang="0">
                  <a:pos x="T6" y="T7"/>
                </a:cxn>
                <a:cxn ang="0">
                  <a:pos x="T8" y="T9"/>
                </a:cxn>
              </a:cxnLst>
              <a:rect l="0" t="0" r="r" b="b"/>
              <a:pathLst>
                <a:path w="12" h="10">
                  <a:moveTo>
                    <a:pt x="12" y="0"/>
                  </a:moveTo>
                  <a:cubicBezTo>
                    <a:pt x="12" y="0"/>
                    <a:pt x="12" y="0"/>
                    <a:pt x="12" y="0"/>
                  </a:cubicBezTo>
                  <a:cubicBezTo>
                    <a:pt x="9" y="5"/>
                    <a:pt x="5" y="8"/>
                    <a:pt x="0" y="10"/>
                  </a:cubicBezTo>
                  <a:cubicBezTo>
                    <a:pt x="0" y="10"/>
                    <a:pt x="0" y="10"/>
                    <a:pt x="0" y="10"/>
                  </a:cubicBezTo>
                  <a:cubicBezTo>
                    <a:pt x="5" y="8"/>
                    <a:pt x="9" y="5"/>
                    <a:pt x="12" y="0"/>
                  </a:cubicBezTo>
                </a:path>
              </a:pathLst>
            </a:custGeom>
            <a:solidFill>
              <a:srgbClr val="DADA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8" name="PA-ïṥḻîde"/>
            <p:cNvSpPr/>
            <p:nvPr>
              <p:custDataLst>
                <p:tags r:id="rId88"/>
              </p:custDataLst>
            </p:nvPr>
          </p:nvSpPr>
          <p:spPr bwMode="auto">
            <a:xfrm>
              <a:off x="7685088" y="4329113"/>
              <a:ext cx="136525" cy="17463"/>
            </a:xfrm>
            <a:custGeom>
              <a:avLst/>
              <a:gdLst>
                <a:gd name="T0" fmla="*/ 8 w 8"/>
                <a:gd name="T1" fmla="*/ 0 h 1"/>
                <a:gd name="T2" fmla="*/ 0 w 8"/>
                <a:gd name="T3" fmla="*/ 1 h 1"/>
                <a:gd name="T4" fmla="*/ 0 w 8"/>
                <a:gd name="T5" fmla="*/ 1 h 1"/>
                <a:gd name="T6" fmla="*/ 8 w 8"/>
                <a:gd name="T7" fmla="*/ 0 h 1"/>
                <a:gd name="T8" fmla="*/ 8 w 8"/>
                <a:gd name="T9" fmla="*/ 0 h 1"/>
              </a:gdLst>
              <a:ahLst/>
              <a:cxnLst>
                <a:cxn ang="0">
                  <a:pos x="T0" y="T1"/>
                </a:cxn>
                <a:cxn ang="0">
                  <a:pos x="T2" y="T3"/>
                </a:cxn>
                <a:cxn ang="0">
                  <a:pos x="T4" y="T5"/>
                </a:cxn>
                <a:cxn ang="0">
                  <a:pos x="T6" y="T7"/>
                </a:cxn>
                <a:cxn ang="0">
                  <a:pos x="T8" y="T9"/>
                </a:cxn>
              </a:cxnLst>
              <a:rect l="0" t="0" r="r" b="b"/>
              <a:pathLst>
                <a:path w="8" h="1">
                  <a:moveTo>
                    <a:pt x="8" y="0"/>
                  </a:moveTo>
                  <a:cubicBezTo>
                    <a:pt x="5" y="0"/>
                    <a:pt x="3" y="1"/>
                    <a:pt x="0" y="1"/>
                  </a:cubicBezTo>
                  <a:cubicBezTo>
                    <a:pt x="0" y="1"/>
                    <a:pt x="0" y="1"/>
                    <a:pt x="0" y="1"/>
                  </a:cubicBezTo>
                  <a:cubicBezTo>
                    <a:pt x="3" y="1"/>
                    <a:pt x="5" y="0"/>
                    <a:pt x="8" y="0"/>
                  </a:cubicBezTo>
                  <a:cubicBezTo>
                    <a:pt x="8" y="0"/>
                    <a:pt x="8" y="0"/>
                    <a:pt x="8" y="0"/>
                  </a:cubicBezTo>
                </a:path>
              </a:pathLst>
            </a:custGeom>
            <a:solidFill>
              <a:srgbClr val="2C2C2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9" name="PA-íSlïḑê"/>
            <p:cNvSpPr/>
            <p:nvPr>
              <p:custDataLst>
                <p:tags r:id="rId89"/>
              </p:custDataLst>
            </p:nvPr>
          </p:nvSpPr>
          <p:spPr bwMode="auto">
            <a:xfrm>
              <a:off x="7243763" y="3667126"/>
              <a:ext cx="781050" cy="679450"/>
            </a:xfrm>
            <a:custGeom>
              <a:avLst/>
              <a:gdLst>
                <a:gd name="T0" fmla="*/ 7 w 46"/>
                <a:gd name="T1" fmla="*/ 0 h 40"/>
                <a:gd name="T2" fmla="*/ 2 w 46"/>
                <a:gd name="T3" fmla="*/ 5 h 40"/>
                <a:gd name="T4" fmla="*/ 2 w 46"/>
                <a:gd name="T5" fmla="*/ 21 h 40"/>
                <a:gd name="T6" fmla="*/ 26 w 46"/>
                <a:gd name="T7" fmla="*/ 40 h 40"/>
                <a:gd name="T8" fmla="*/ 34 w 46"/>
                <a:gd name="T9" fmla="*/ 39 h 40"/>
                <a:gd name="T10" fmla="*/ 46 w 46"/>
                <a:gd name="T11" fmla="*/ 29 h 40"/>
                <a:gd name="T12" fmla="*/ 31 w 46"/>
                <a:gd name="T13" fmla="*/ 33 h 40"/>
                <a:gd name="T14" fmla="*/ 15 w 46"/>
                <a:gd name="T15" fmla="*/ 27 h 40"/>
                <a:gd name="T16" fmla="*/ 6 w 46"/>
                <a:gd name="T17" fmla="*/ 12 h 40"/>
                <a:gd name="T18" fmla="*/ 6 w 46"/>
                <a:gd name="T19" fmla="*/ 3 h 40"/>
                <a:gd name="T20" fmla="*/ 7 w 46"/>
                <a:gd name="T2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40">
                  <a:moveTo>
                    <a:pt x="7" y="0"/>
                  </a:moveTo>
                  <a:cubicBezTo>
                    <a:pt x="5" y="1"/>
                    <a:pt x="3" y="3"/>
                    <a:pt x="2" y="5"/>
                  </a:cubicBezTo>
                  <a:cubicBezTo>
                    <a:pt x="0" y="10"/>
                    <a:pt x="0" y="16"/>
                    <a:pt x="2" y="21"/>
                  </a:cubicBezTo>
                  <a:cubicBezTo>
                    <a:pt x="5" y="36"/>
                    <a:pt x="15" y="40"/>
                    <a:pt x="26" y="40"/>
                  </a:cubicBezTo>
                  <a:cubicBezTo>
                    <a:pt x="29" y="40"/>
                    <a:pt x="31" y="39"/>
                    <a:pt x="34" y="39"/>
                  </a:cubicBezTo>
                  <a:cubicBezTo>
                    <a:pt x="39" y="37"/>
                    <a:pt x="43" y="34"/>
                    <a:pt x="46" y="29"/>
                  </a:cubicBezTo>
                  <a:cubicBezTo>
                    <a:pt x="41" y="31"/>
                    <a:pt x="36" y="33"/>
                    <a:pt x="31" y="33"/>
                  </a:cubicBezTo>
                  <a:cubicBezTo>
                    <a:pt x="25" y="33"/>
                    <a:pt x="19" y="31"/>
                    <a:pt x="15" y="27"/>
                  </a:cubicBezTo>
                  <a:cubicBezTo>
                    <a:pt x="11" y="24"/>
                    <a:pt x="7" y="18"/>
                    <a:pt x="6" y="12"/>
                  </a:cubicBezTo>
                  <a:cubicBezTo>
                    <a:pt x="6" y="9"/>
                    <a:pt x="6" y="6"/>
                    <a:pt x="6" y="3"/>
                  </a:cubicBezTo>
                  <a:cubicBezTo>
                    <a:pt x="6" y="2"/>
                    <a:pt x="6" y="1"/>
                    <a:pt x="7" y="0"/>
                  </a:cubicBezTo>
                </a:path>
              </a:pathLst>
            </a:custGeom>
            <a:solidFill>
              <a:srgbClr val="DA37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0" name="PA-íṩļîdé"/>
            <p:cNvSpPr/>
            <p:nvPr>
              <p:custDataLst>
                <p:tags r:id="rId90"/>
              </p:custDataLst>
            </p:nvPr>
          </p:nvSpPr>
          <p:spPr bwMode="auto">
            <a:xfrm>
              <a:off x="5424488" y="1508126"/>
              <a:ext cx="50800" cy="527050"/>
            </a:xfrm>
            <a:prstGeom prst="rect">
              <a:avLst/>
            </a:prstGeom>
            <a:solidFill>
              <a:srgbClr val="1E324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51" name="PA-ïṥ1iďe"/>
            <p:cNvSpPr/>
            <p:nvPr>
              <p:custDataLst>
                <p:tags r:id="rId91"/>
              </p:custDataLst>
            </p:nvPr>
          </p:nvSpPr>
          <p:spPr bwMode="auto">
            <a:xfrm>
              <a:off x="5373688" y="2017713"/>
              <a:ext cx="152400" cy="153988"/>
            </a:xfrm>
            <a:prstGeom prst="ellipse">
              <a:avLst/>
            </a:prstGeom>
            <a:solidFill>
              <a:srgbClr val="FFC83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2" name="PA-ïṡľiḍe"/>
            <p:cNvSpPr/>
            <p:nvPr>
              <p:custDataLst>
                <p:tags r:id="rId92"/>
              </p:custDataLst>
            </p:nvPr>
          </p:nvSpPr>
          <p:spPr bwMode="auto">
            <a:xfrm>
              <a:off x="5305425" y="1117601"/>
              <a:ext cx="2532063" cy="782638"/>
            </a:xfrm>
            <a:custGeom>
              <a:avLst/>
              <a:gdLst>
                <a:gd name="T0" fmla="*/ 803 w 1595"/>
                <a:gd name="T1" fmla="*/ 493 h 493"/>
                <a:gd name="T2" fmla="*/ 1595 w 1595"/>
                <a:gd name="T3" fmla="*/ 246 h 493"/>
                <a:gd name="T4" fmla="*/ 803 w 1595"/>
                <a:gd name="T5" fmla="*/ 0 h 493"/>
                <a:gd name="T6" fmla="*/ 0 w 1595"/>
                <a:gd name="T7" fmla="*/ 246 h 493"/>
                <a:gd name="T8" fmla="*/ 803 w 1595"/>
                <a:gd name="T9" fmla="*/ 493 h 493"/>
              </a:gdLst>
              <a:ahLst/>
              <a:cxnLst>
                <a:cxn ang="0">
                  <a:pos x="T0" y="T1"/>
                </a:cxn>
                <a:cxn ang="0">
                  <a:pos x="T2" y="T3"/>
                </a:cxn>
                <a:cxn ang="0">
                  <a:pos x="T4" y="T5"/>
                </a:cxn>
                <a:cxn ang="0">
                  <a:pos x="T6" y="T7"/>
                </a:cxn>
                <a:cxn ang="0">
                  <a:pos x="T8" y="T9"/>
                </a:cxn>
              </a:cxnLst>
              <a:rect l="0" t="0" r="r" b="b"/>
              <a:pathLst>
                <a:path w="1595" h="493">
                  <a:moveTo>
                    <a:pt x="803" y="493"/>
                  </a:moveTo>
                  <a:lnTo>
                    <a:pt x="1595" y="246"/>
                  </a:lnTo>
                  <a:lnTo>
                    <a:pt x="803" y="0"/>
                  </a:lnTo>
                  <a:lnTo>
                    <a:pt x="0" y="246"/>
                  </a:lnTo>
                  <a:lnTo>
                    <a:pt x="803" y="493"/>
                  </a:lnTo>
                  <a:close/>
                </a:path>
              </a:pathLst>
            </a:custGeom>
            <a:solidFill>
              <a:srgbClr val="46464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grpSp>
      <p:sp>
        <p:nvSpPr>
          <p:cNvPr id="10" name="矩形 9"/>
          <p:cNvSpPr/>
          <p:nvPr/>
        </p:nvSpPr>
        <p:spPr>
          <a:xfrm>
            <a:off x="2160169" y="3990334"/>
            <a:ext cx="5002376" cy="369332"/>
          </a:xfrm>
          <a:prstGeom prst="rect">
            <a:avLst/>
          </a:prstGeom>
        </p:spPr>
        <p:txBody>
          <a:bodyPr wrap="square">
            <a:spAutoFit/>
          </a:bodyPr>
          <a:lstStyle/>
          <a:p>
            <a:r>
              <a:rPr lang="zh-CN" altLang="en-US" dirty="0">
                <a:latin typeface="微软雅黑" panose="020B0503020204020204" charset="-122"/>
                <a:ea typeface="微软雅黑" panose="020B0503020204020204" charset="-122"/>
              </a:rPr>
              <a:t> </a:t>
            </a:r>
            <a:endParaRPr lang="zh-CN" altLang="en-US" dirty="0">
              <a:latin typeface="微软雅黑" panose="020B0503020204020204" charset="-122"/>
              <a:ea typeface="微软雅黑" panose="020B0503020204020204" charset="-122"/>
            </a:endParaRPr>
          </a:p>
        </p:txBody>
      </p:sp>
      <p:grpSp>
        <p:nvGrpSpPr>
          <p:cNvPr id="11" name="PA-组合 69"/>
          <p:cNvGrpSpPr/>
          <p:nvPr>
            <p:custDataLst>
              <p:tags r:id="rId93"/>
            </p:custDataLst>
          </p:nvPr>
        </p:nvGrpSpPr>
        <p:grpSpPr>
          <a:xfrm>
            <a:off x="518350" y="5200878"/>
            <a:ext cx="6621957" cy="997844"/>
            <a:chOff x="654894" y="2050313"/>
            <a:chExt cx="7136556" cy="664312"/>
          </a:xfrm>
        </p:grpSpPr>
        <p:sp>
          <p:nvSpPr>
            <p:cNvPr id="12" name="PA-圆角矩形 70"/>
            <p:cNvSpPr/>
            <p:nvPr>
              <p:custDataLst>
                <p:tags r:id="rId94"/>
              </p:custDataLst>
            </p:nvPr>
          </p:nvSpPr>
          <p:spPr>
            <a:xfrm>
              <a:off x="654894" y="2050313"/>
              <a:ext cx="7136556" cy="664312"/>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PA-圆角矩形 71"/>
            <p:cNvSpPr/>
            <p:nvPr>
              <p:custDataLst>
                <p:tags r:id="rId95"/>
              </p:custDataLst>
            </p:nvPr>
          </p:nvSpPr>
          <p:spPr>
            <a:xfrm>
              <a:off x="776895" y="2171708"/>
              <a:ext cx="1237915" cy="409522"/>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i="0" u="none" strike="noStrike" dirty="0">
                  <a:solidFill>
                    <a:srgbClr val="000000"/>
                  </a:solidFill>
                  <a:effectLst/>
                  <a:latin typeface="微软雅黑" panose="020B0503020204020204" charset="-122"/>
                  <a:ea typeface="微软雅黑" panose="020B0503020204020204" charset="-122"/>
                </a:rPr>
                <a:t> </a:t>
              </a:r>
              <a:r>
                <a:rPr lang="zh-CN" altLang="en-US" i="0" u="none" strike="noStrike" dirty="0">
                  <a:solidFill>
                    <a:schemeClr val="tx1"/>
                  </a:solidFill>
                  <a:effectLst/>
                  <a:latin typeface="微软雅黑" panose="020B0503020204020204" charset="-122"/>
                  <a:ea typeface="微软雅黑" panose="020B0503020204020204" charset="-122"/>
                </a:rPr>
                <a:t>马宇晨</a:t>
              </a:r>
              <a:endParaRPr lang="zh-CN" altLang="en-US" dirty="0">
                <a:solidFill>
                  <a:schemeClr val="tx1"/>
                </a:solidFill>
                <a:latin typeface="微软雅黑" panose="020B0503020204020204" charset="-122"/>
                <a:ea typeface="微软雅黑" panose="020B0503020204020204" charset="-122"/>
              </a:endParaRPr>
            </a:p>
          </p:txBody>
        </p:sp>
        <p:sp>
          <p:nvSpPr>
            <p:cNvPr id="14" name="PA-圆角矩形 72"/>
            <p:cNvSpPr/>
            <p:nvPr>
              <p:custDataLst>
                <p:tags r:id="rId96"/>
              </p:custDataLst>
            </p:nvPr>
          </p:nvSpPr>
          <p:spPr>
            <a:xfrm>
              <a:off x="2257079" y="2151612"/>
              <a:ext cx="5372446" cy="461715"/>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i="0" u="none" strike="noStrike" kern="1200" dirty="0">
                <a:solidFill>
                  <a:srgbClr val="000000"/>
                </a:solidFill>
                <a:effectLst/>
                <a:latin typeface="微软雅黑" panose="020B0503020204020204" charset="-122"/>
                <a:ea typeface="微软雅黑" panose="020B0503020204020204" charset="-122"/>
                <a:cs typeface="+mn-cs"/>
              </a:endParaRPr>
            </a:p>
          </p:txBody>
        </p:sp>
        <p:sp>
          <p:nvSpPr>
            <p:cNvPr id="15" name="PA-椭圆 73"/>
            <p:cNvSpPr/>
            <p:nvPr>
              <p:custDataLst>
                <p:tags r:id="rId97"/>
              </p:custDataLst>
            </p:nvPr>
          </p:nvSpPr>
          <p:spPr>
            <a:xfrm flipV="1">
              <a:off x="1853322" y="2355678"/>
              <a:ext cx="53583" cy="53583"/>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PA-椭圆 74"/>
            <p:cNvSpPr/>
            <p:nvPr>
              <p:custDataLst>
                <p:tags r:id="rId98"/>
              </p:custDataLst>
            </p:nvPr>
          </p:nvSpPr>
          <p:spPr>
            <a:xfrm flipV="1">
              <a:off x="2327667" y="2355678"/>
              <a:ext cx="53583" cy="53583"/>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7" name="PA-直接连接符 75"/>
            <p:cNvCxnSpPr>
              <a:stCxn id="15" idx="6"/>
              <a:endCxn id="16" idx="2"/>
            </p:cNvCxnSpPr>
            <p:nvPr>
              <p:custDataLst>
                <p:tags r:id="rId99"/>
              </p:custDataLst>
            </p:nvPr>
          </p:nvCxnSpPr>
          <p:spPr>
            <a:xfrm>
              <a:off x="1906905" y="2382469"/>
              <a:ext cx="420762"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18" name="PA-组合 69"/>
          <p:cNvGrpSpPr/>
          <p:nvPr>
            <p:custDataLst>
              <p:tags r:id="rId100"/>
            </p:custDataLst>
          </p:nvPr>
        </p:nvGrpSpPr>
        <p:grpSpPr>
          <a:xfrm>
            <a:off x="524187" y="2289500"/>
            <a:ext cx="6638357" cy="997844"/>
            <a:chOff x="654894" y="2050313"/>
            <a:chExt cx="7136556" cy="664312"/>
          </a:xfrm>
        </p:grpSpPr>
        <p:sp>
          <p:nvSpPr>
            <p:cNvPr id="19" name="PA-圆角矩形 70"/>
            <p:cNvSpPr/>
            <p:nvPr>
              <p:custDataLst>
                <p:tags r:id="rId101"/>
              </p:custDataLst>
            </p:nvPr>
          </p:nvSpPr>
          <p:spPr>
            <a:xfrm>
              <a:off x="654894" y="2050313"/>
              <a:ext cx="7136556" cy="664312"/>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PA-圆角矩形 71"/>
            <p:cNvSpPr/>
            <p:nvPr>
              <p:custDataLst>
                <p:tags r:id="rId102"/>
              </p:custDataLst>
            </p:nvPr>
          </p:nvSpPr>
          <p:spPr>
            <a:xfrm>
              <a:off x="816031" y="2163645"/>
              <a:ext cx="1237915" cy="409522"/>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i="0" u="none" strike="noStrike" dirty="0">
                  <a:solidFill>
                    <a:srgbClr val="000000"/>
                  </a:solidFill>
                  <a:effectLst/>
                  <a:latin typeface="微软雅黑" panose="020B0503020204020204" charset="-122"/>
                  <a:ea typeface="微软雅黑" panose="020B0503020204020204" charset="-122"/>
                </a:rPr>
                <a:t> </a:t>
              </a:r>
              <a:r>
                <a:rPr lang="zh-CN" altLang="en-US" i="0" u="none" strike="noStrike" dirty="0">
                  <a:solidFill>
                    <a:schemeClr val="tx1"/>
                  </a:solidFill>
                  <a:effectLst/>
                  <a:latin typeface="微软雅黑" panose="020B0503020204020204" charset="-122"/>
                  <a:ea typeface="微软雅黑" panose="020B0503020204020204" charset="-122"/>
                </a:rPr>
                <a:t>王  旭</a:t>
              </a:r>
              <a:endParaRPr lang="zh-CN" altLang="en-US" dirty="0">
                <a:solidFill>
                  <a:schemeClr val="tx1"/>
                </a:solidFill>
                <a:latin typeface="微软雅黑" panose="020B0503020204020204" charset="-122"/>
                <a:ea typeface="微软雅黑" panose="020B0503020204020204" charset="-122"/>
              </a:endParaRPr>
            </a:p>
          </p:txBody>
        </p:sp>
        <p:sp>
          <p:nvSpPr>
            <p:cNvPr id="22" name="PA-圆角矩形 72"/>
            <p:cNvSpPr/>
            <p:nvPr>
              <p:custDataLst>
                <p:tags r:id="rId103"/>
              </p:custDataLst>
            </p:nvPr>
          </p:nvSpPr>
          <p:spPr>
            <a:xfrm>
              <a:off x="2257079" y="2151612"/>
              <a:ext cx="5372446" cy="461715"/>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i="0" u="none" strike="noStrike" kern="1200" dirty="0">
                <a:solidFill>
                  <a:srgbClr val="000000"/>
                </a:solidFill>
                <a:effectLst/>
                <a:latin typeface="微软雅黑" panose="020B0503020204020204" charset="-122"/>
                <a:ea typeface="微软雅黑" panose="020B0503020204020204" charset="-122"/>
                <a:cs typeface="+mn-cs"/>
              </a:endParaRPr>
            </a:p>
          </p:txBody>
        </p:sp>
        <p:sp>
          <p:nvSpPr>
            <p:cNvPr id="23" name="PA-椭圆 73"/>
            <p:cNvSpPr/>
            <p:nvPr>
              <p:custDataLst>
                <p:tags r:id="rId104"/>
              </p:custDataLst>
            </p:nvPr>
          </p:nvSpPr>
          <p:spPr>
            <a:xfrm flipV="1">
              <a:off x="1853322" y="2355678"/>
              <a:ext cx="53583" cy="53583"/>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PA-椭圆 74"/>
            <p:cNvSpPr/>
            <p:nvPr>
              <p:custDataLst>
                <p:tags r:id="rId105"/>
              </p:custDataLst>
            </p:nvPr>
          </p:nvSpPr>
          <p:spPr>
            <a:xfrm flipV="1">
              <a:off x="2327667" y="2355678"/>
              <a:ext cx="53583" cy="53583"/>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5" name="PA-直接连接符 75"/>
            <p:cNvCxnSpPr>
              <a:stCxn id="23" idx="6"/>
              <a:endCxn id="24" idx="2"/>
            </p:cNvCxnSpPr>
            <p:nvPr>
              <p:custDataLst>
                <p:tags r:id="rId106"/>
              </p:custDataLst>
            </p:nvPr>
          </p:nvCxnSpPr>
          <p:spPr>
            <a:xfrm>
              <a:off x="1906905" y="2382469"/>
              <a:ext cx="420762"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26" name="PA-组合 69"/>
          <p:cNvGrpSpPr/>
          <p:nvPr>
            <p:custDataLst>
              <p:tags r:id="rId107"/>
            </p:custDataLst>
          </p:nvPr>
        </p:nvGrpSpPr>
        <p:grpSpPr>
          <a:xfrm>
            <a:off x="499028" y="3713411"/>
            <a:ext cx="6707617" cy="997844"/>
            <a:chOff x="654894" y="2050313"/>
            <a:chExt cx="7136556" cy="664312"/>
          </a:xfrm>
        </p:grpSpPr>
        <p:sp>
          <p:nvSpPr>
            <p:cNvPr id="27" name="PA-圆角矩形 70"/>
            <p:cNvSpPr/>
            <p:nvPr>
              <p:custDataLst>
                <p:tags r:id="rId108"/>
              </p:custDataLst>
            </p:nvPr>
          </p:nvSpPr>
          <p:spPr>
            <a:xfrm>
              <a:off x="654894" y="2050313"/>
              <a:ext cx="7136556" cy="664312"/>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PA-圆角矩形 71"/>
            <p:cNvSpPr/>
            <p:nvPr>
              <p:custDataLst>
                <p:tags r:id="rId109"/>
              </p:custDataLst>
            </p:nvPr>
          </p:nvSpPr>
          <p:spPr>
            <a:xfrm>
              <a:off x="834226" y="2177163"/>
              <a:ext cx="1188604" cy="41457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i="0" u="none" strike="noStrike" dirty="0">
                  <a:solidFill>
                    <a:srgbClr val="000000"/>
                  </a:solidFill>
                  <a:effectLst/>
                  <a:latin typeface="微软雅黑" panose="020B0503020204020204" charset="-122"/>
                  <a:ea typeface="微软雅黑" panose="020B0503020204020204" charset="-122"/>
                </a:rPr>
                <a:t> </a:t>
              </a:r>
              <a:r>
                <a:rPr lang="zh-CN" altLang="en-US" dirty="0">
                  <a:solidFill>
                    <a:schemeClr val="tx1"/>
                  </a:solidFill>
                  <a:latin typeface="微软雅黑" panose="020B0503020204020204" charset="-122"/>
                  <a:ea typeface="微软雅黑" panose="020B0503020204020204" charset="-122"/>
                </a:rPr>
                <a:t>张  幸</a:t>
              </a:r>
              <a:endParaRPr lang="zh-CN" altLang="en-US" dirty="0">
                <a:solidFill>
                  <a:schemeClr val="tx1"/>
                </a:solidFill>
                <a:latin typeface="微软雅黑" panose="020B0503020204020204" charset="-122"/>
                <a:ea typeface="微软雅黑" panose="020B0503020204020204" charset="-122"/>
              </a:endParaRPr>
            </a:p>
          </p:txBody>
        </p:sp>
        <p:sp>
          <p:nvSpPr>
            <p:cNvPr id="29" name="PA-圆角矩形 72"/>
            <p:cNvSpPr/>
            <p:nvPr>
              <p:custDataLst>
                <p:tags r:id="rId110"/>
              </p:custDataLst>
            </p:nvPr>
          </p:nvSpPr>
          <p:spPr>
            <a:xfrm>
              <a:off x="2257079" y="2151612"/>
              <a:ext cx="5372446" cy="461715"/>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i="0" u="none" strike="noStrike" kern="1200" dirty="0">
                <a:solidFill>
                  <a:srgbClr val="000000"/>
                </a:solidFill>
                <a:effectLst/>
                <a:latin typeface="微软雅黑" panose="020B0503020204020204" charset="-122"/>
                <a:ea typeface="微软雅黑" panose="020B0503020204020204" charset="-122"/>
                <a:cs typeface="+mn-cs"/>
              </a:endParaRPr>
            </a:p>
          </p:txBody>
        </p:sp>
        <p:sp>
          <p:nvSpPr>
            <p:cNvPr id="30" name="PA-椭圆 73"/>
            <p:cNvSpPr/>
            <p:nvPr>
              <p:custDataLst>
                <p:tags r:id="rId111"/>
              </p:custDataLst>
            </p:nvPr>
          </p:nvSpPr>
          <p:spPr>
            <a:xfrm flipV="1">
              <a:off x="1853322" y="2355678"/>
              <a:ext cx="53583" cy="53583"/>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PA-椭圆 74"/>
            <p:cNvSpPr/>
            <p:nvPr>
              <p:custDataLst>
                <p:tags r:id="rId112"/>
              </p:custDataLst>
            </p:nvPr>
          </p:nvSpPr>
          <p:spPr>
            <a:xfrm flipV="1">
              <a:off x="2327667" y="2355678"/>
              <a:ext cx="53583" cy="53583"/>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2" name="PA-直接连接符 75"/>
            <p:cNvCxnSpPr>
              <a:stCxn id="30" idx="6"/>
              <a:endCxn id="31" idx="2"/>
            </p:cNvCxnSpPr>
            <p:nvPr>
              <p:custDataLst>
                <p:tags r:id="rId113"/>
              </p:custDataLst>
            </p:nvPr>
          </p:nvCxnSpPr>
          <p:spPr>
            <a:xfrm>
              <a:off x="1906905" y="2382469"/>
              <a:ext cx="420762"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84" name="文本框 83"/>
          <p:cNvSpPr txBox="1"/>
          <p:nvPr/>
        </p:nvSpPr>
        <p:spPr>
          <a:xfrm>
            <a:off x="2209977" y="2602191"/>
            <a:ext cx="6918036" cy="369332"/>
          </a:xfrm>
          <a:prstGeom prst="rect">
            <a:avLst/>
          </a:prstGeom>
          <a:noFill/>
        </p:spPr>
        <p:txBody>
          <a:bodyPr wrap="square">
            <a:spAutoFit/>
          </a:bodyPr>
          <a:lstStyle/>
          <a:p>
            <a:r>
              <a:rPr lang="zh-CN" altLang="en-US" dirty="0">
                <a:latin typeface="微软雅黑" panose="020B0503020204020204" charset="-122"/>
                <a:ea typeface="微软雅黑" panose="020B0503020204020204" charset="-122"/>
              </a:rPr>
              <a:t>新编</a:t>
            </a:r>
            <a:r>
              <a:rPr lang="en-US" altLang="zh-CN" dirty="0">
                <a:latin typeface="微软雅黑" panose="020B0503020204020204" charset="-122"/>
                <a:ea typeface="微软雅黑" panose="020B0503020204020204" charset="-122"/>
              </a:rPr>
              <a:t>《</a:t>
            </a:r>
            <a:r>
              <a:rPr lang="zh-CN" altLang="en-US" dirty="0">
                <a:latin typeface="微软雅黑" panose="020B0503020204020204" charset="-122"/>
                <a:ea typeface="微软雅黑" panose="020B0503020204020204" charset="-122"/>
              </a:rPr>
              <a:t>列国志</a:t>
            </a:r>
            <a:r>
              <a:rPr lang="en-US" altLang="zh-CN" dirty="0">
                <a:latin typeface="微软雅黑" panose="020B0503020204020204" charset="-122"/>
                <a:ea typeface="微软雅黑" panose="020B0503020204020204" charset="-122"/>
              </a:rPr>
              <a:t>·</a:t>
            </a:r>
            <a:r>
              <a:rPr lang="zh-CN" altLang="en-US" dirty="0">
                <a:latin typeface="微软雅黑" panose="020B0503020204020204" charset="-122"/>
                <a:ea typeface="微软雅黑" panose="020B0503020204020204" charset="-122"/>
              </a:rPr>
              <a:t>巴基斯坦</a:t>
            </a:r>
            <a:r>
              <a:rPr lang="en-US" altLang="zh-CN" dirty="0">
                <a:latin typeface="微软雅黑" panose="020B0503020204020204" charset="-122"/>
                <a:ea typeface="微软雅黑" panose="020B0503020204020204" charset="-122"/>
              </a:rPr>
              <a:t>》</a:t>
            </a:r>
            <a:endParaRPr lang="zh-CN" altLang="en-US" dirty="0">
              <a:latin typeface="微软雅黑" panose="020B0503020204020204" charset="-122"/>
              <a:ea typeface="微软雅黑" panose="020B0503020204020204" charset="-122"/>
            </a:endParaRPr>
          </a:p>
        </p:txBody>
      </p:sp>
      <p:sp>
        <p:nvSpPr>
          <p:cNvPr id="177" name="文本框 176"/>
          <p:cNvSpPr txBox="1"/>
          <p:nvPr/>
        </p:nvSpPr>
        <p:spPr>
          <a:xfrm>
            <a:off x="2234318" y="4049415"/>
            <a:ext cx="6918036" cy="369332"/>
          </a:xfrm>
          <a:prstGeom prst="rect">
            <a:avLst/>
          </a:prstGeom>
          <a:noFill/>
        </p:spPr>
        <p:txBody>
          <a:bodyPr wrap="square">
            <a:spAutoFit/>
          </a:bodyPr>
          <a:lstStyle/>
          <a:p>
            <a:r>
              <a:rPr lang="zh-CN" altLang="en-US" dirty="0">
                <a:latin typeface="微软雅黑" panose="020B0503020204020204" charset="-122"/>
                <a:ea typeface="微软雅黑" panose="020B0503020204020204" charset="-122"/>
              </a:rPr>
              <a:t>新编</a:t>
            </a:r>
            <a:r>
              <a:rPr lang="en-US" altLang="zh-CN" dirty="0">
                <a:latin typeface="微软雅黑" panose="020B0503020204020204" charset="-122"/>
                <a:ea typeface="微软雅黑" panose="020B0503020204020204" charset="-122"/>
              </a:rPr>
              <a:t>《</a:t>
            </a:r>
            <a:r>
              <a:rPr lang="zh-CN" altLang="en-US" dirty="0">
                <a:latin typeface="微软雅黑" panose="020B0503020204020204" charset="-122"/>
                <a:ea typeface="微软雅黑" panose="020B0503020204020204" charset="-122"/>
              </a:rPr>
              <a:t>列国志</a:t>
            </a:r>
            <a:r>
              <a:rPr lang="en-US" altLang="zh-CN" dirty="0">
                <a:latin typeface="微软雅黑" panose="020B0503020204020204" charset="-122"/>
                <a:ea typeface="微软雅黑" panose="020B0503020204020204" charset="-122"/>
              </a:rPr>
              <a:t>·</a:t>
            </a:r>
            <a:r>
              <a:rPr lang="zh-CN" altLang="en-US" dirty="0">
                <a:latin typeface="微软雅黑" panose="020B0503020204020204" charset="-122"/>
                <a:ea typeface="微软雅黑" panose="020B0503020204020204" charset="-122"/>
              </a:rPr>
              <a:t>孟加拉国</a:t>
            </a:r>
            <a:r>
              <a:rPr lang="en-US" altLang="zh-CN" dirty="0">
                <a:latin typeface="微软雅黑" panose="020B0503020204020204" charset="-122"/>
                <a:ea typeface="微软雅黑" panose="020B0503020204020204" charset="-122"/>
              </a:rPr>
              <a:t>》</a:t>
            </a:r>
            <a:endParaRPr lang="zh-CN" altLang="en-US" dirty="0">
              <a:latin typeface="微软雅黑" panose="020B0503020204020204" charset="-122"/>
              <a:ea typeface="微软雅黑" panose="020B0503020204020204" charset="-122"/>
            </a:endParaRPr>
          </a:p>
        </p:txBody>
      </p:sp>
      <p:sp>
        <p:nvSpPr>
          <p:cNvPr id="179" name="文本框 178"/>
          <p:cNvSpPr txBox="1"/>
          <p:nvPr/>
        </p:nvSpPr>
        <p:spPr>
          <a:xfrm>
            <a:off x="2183297" y="5509534"/>
            <a:ext cx="6918036" cy="369332"/>
          </a:xfrm>
          <a:prstGeom prst="rect">
            <a:avLst/>
          </a:prstGeom>
          <a:noFill/>
        </p:spPr>
        <p:txBody>
          <a:bodyPr wrap="square">
            <a:spAutoFit/>
          </a:bodyPr>
          <a:lstStyle/>
          <a:p>
            <a:r>
              <a:rPr lang="zh-CN" altLang="en-US" dirty="0">
                <a:latin typeface="微软雅黑" panose="020B0503020204020204" charset="-122"/>
                <a:ea typeface="微软雅黑" panose="020B0503020204020204" charset="-122"/>
              </a:rPr>
              <a:t>新编</a:t>
            </a:r>
            <a:r>
              <a:rPr lang="en-US" altLang="zh-CN" dirty="0">
                <a:latin typeface="微软雅黑" panose="020B0503020204020204" charset="-122"/>
                <a:ea typeface="微软雅黑" panose="020B0503020204020204" charset="-122"/>
              </a:rPr>
              <a:t>《</a:t>
            </a:r>
            <a:r>
              <a:rPr lang="zh-CN" altLang="en-US" dirty="0">
                <a:latin typeface="微软雅黑" panose="020B0503020204020204" charset="-122"/>
                <a:ea typeface="微软雅黑" panose="020B0503020204020204" charset="-122"/>
              </a:rPr>
              <a:t>列国志</a:t>
            </a:r>
            <a:r>
              <a:rPr lang="en-US" altLang="zh-CN" dirty="0">
                <a:latin typeface="微软雅黑" panose="020B0503020204020204" charset="-122"/>
                <a:ea typeface="微软雅黑" panose="020B0503020204020204" charset="-122"/>
              </a:rPr>
              <a:t>·</a:t>
            </a:r>
            <a:r>
              <a:rPr lang="zh-CN" altLang="en-US" dirty="0">
                <a:latin typeface="微软雅黑" panose="020B0503020204020204" charset="-122"/>
                <a:ea typeface="微软雅黑" panose="020B0503020204020204" charset="-122"/>
              </a:rPr>
              <a:t>菲律宾</a:t>
            </a:r>
            <a:r>
              <a:rPr lang="en-US" altLang="zh-CN" dirty="0">
                <a:latin typeface="微软雅黑" panose="020B0503020204020204" charset="-122"/>
                <a:ea typeface="微软雅黑" panose="020B0503020204020204" charset="-122"/>
              </a:rPr>
              <a:t>》</a:t>
            </a:r>
            <a:endParaRPr lang="zh-CN" altLang="en-US" dirty="0">
              <a:latin typeface="微软雅黑" panose="020B0503020204020204" charset="-122"/>
              <a:ea typeface="微软雅黑" panose="020B0503020204020204" charset="-122"/>
            </a:endParaRPr>
          </a:p>
        </p:txBody>
      </p:sp>
      <p:sp>
        <p:nvSpPr>
          <p:cNvPr id="7" name="矩形 6"/>
          <p:cNvSpPr/>
          <p:nvPr/>
        </p:nvSpPr>
        <p:spPr>
          <a:xfrm>
            <a:off x="0" y="6548120"/>
            <a:ext cx="12190095" cy="309880"/>
          </a:xfrm>
          <a:prstGeom prst="rect">
            <a:avLst/>
          </a:prstGeom>
          <a:gradFill>
            <a:gsLst>
              <a:gs pos="81000">
                <a:srgbClr val="E26A46">
                  <a:alpha val="100000"/>
                </a:srgbClr>
              </a:gs>
              <a:gs pos="57000">
                <a:srgbClr val="C6341D"/>
              </a:gs>
              <a:gs pos="0">
                <a:srgbClr val="BE0A08"/>
              </a:gs>
              <a:gs pos="100000">
                <a:srgbClr val="F4D6A2">
                  <a:alpha val="100000"/>
                </a:srgbClr>
              </a:gs>
            </a:gsLst>
            <a:lin ang="0" scaled="1"/>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nvGrpSpPr>
          <p:cNvPr id="9" name="组合 8"/>
          <p:cNvGrpSpPr/>
          <p:nvPr/>
        </p:nvGrpSpPr>
        <p:grpSpPr>
          <a:xfrm>
            <a:off x="0" y="0"/>
            <a:ext cx="12289155" cy="1029335"/>
            <a:chOff x="0" y="-1615"/>
            <a:chExt cx="19353" cy="1621"/>
          </a:xfrm>
        </p:grpSpPr>
        <p:pic>
          <p:nvPicPr>
            <p:cNvPr id="33" name="图片 32" descr="40李津-春意嫣然-09"/>
            <p:cNvPicPr>
              <a:picLocks noChangeAspect="1"/>
            </p:cNvPicPr>
            <p:nvPr/>
          </p:nvPicPr>
          <p:blipFill>
            <a:blip r:embed="rId114"/>
            <a:srcRect t="46118"/>
            <a:stretch>
              <a:fillRect/>
            </a:stretch>
          </p:blipFill>
          <p:spPr>
            <a:xfrm>
              <a:off x="14735" y="-1597"/>
              <a:ext cx="4461" cy="1603"/>
            </a:xfrm>
            <a:prstGeom prst="rect">
              <a:avLst/>
            </a:prstGeom>
          </p:spPr>
        </p:pic>
        <p:sp>
          <p:nvSpPr>
            <p:cNvPr id="153" name="矩形 152"/>
            <p:cNvSpPr/>
            <p:nvPr/>
          </p:nvSpPr>
          <p:spPr>
            <a:xfrm>
              <a:off x="0" y="-1615"/>
              <a:ext cx="19353" cy="1615"/>
            </a:xfrm>
            <a:prstGeom prst="rect">
              <a:avLst/>
            </a:prstGeom>
            <a:gradFill>
              <a:gsLst>
                <a:gs pos="81000">
                  <a:srgbClr val="E26A46">
                    <a:alpha val="100000"/>
                  </a:srgbClr>
                </a:gs>
                <a:gs pos="57000">
                  <a:srgbClr val="C6341D"/>
                </a:gs>
                <a:gs pos="0">
                  <a:srgbClr val="BE0A08"/>
                </a:gs>
                <a:gs pos="100000">
                  <a:srgbClr val="F4D6A2">
                    <a:alpha val="0"/>
                  </a:srgbClr>
                </a:gs>
              </a:gsLst>
              <a:lin ang="0" scaled="1"/>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pic>
        <p:nvPicPr>
          <p:cNvPr id="154" name="图片 153" descr="白色学院黑体横版"/>
          <p:cNvPicPr>
            <a:picLocks noChangeAspect="1"/>
          </p:cNvPicPr>
          <p:nvPr/>
        </p:nvPicPr>
        <p:blipFill>
          <a:blip r:embed="rId115"/>
          <a:stretch>
            <a:fillRect/>
          </a:stretch>
        </p:blipFill>
        <p:spPr>
          <a:xfrm>
            <a:off x="9490710" y="245518"/>
            <a:ext cx="2322830" cy="518160"/>
          </a:xfrm>
          <a:prstGeom prst="rect">
            <a:avLst/>
          </a:prstGeom>
        </p:spPr>
      </p:pic>
      <p:sp>
        <p:nvSpPr>
          <p:cNvPr id="155" name="PA-文本框 10"/>
          <p:cNvSpPr txBox="1">
            <a:spLocks noChangeArrowheads="1"/>
          </p:cNvSpPr>
          <p:nvPr>
            <p:custDataLst>
              <p:tags r:id="rId116"/>
            </p:custDataLst>
          </p:nvPr>
        </p:nvSpPr>
        <p:spPr bwMode="auto">
          <a:xfrm>
            <a:off x="360000" y="252000"/>
            <a:ext cx="75029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800" b="1" dirty="0">
                <a:solidFill>
                  <a:srgbClr val="FFFAC2"/>
                </a:solidFill>
                <a:latin typeface="微软雅黑" panose="020B0503020204020204" charset="-122"/>
                <a:ea typeface="微软雅黑" panose="020B0503020204020204" charset="-122"/>
              </a:rPr>
              <a:t>省部级科研项目</a:t>
            </a:r>
            <a:endParaRPr lang="zh-CN" altLang="en-US" sz="2800" b="1" dirty="0">
              <a:solidFill>
                <a:srgbClr val="FFFAC2"/>
              </a:solidFill>
              <a:latin typeface="微软雅黑" panose="020B0503020204020204" charset="-122"/>
              <a:ea typeface="微软雅黑" panose="020B0503020204020204" charset="-122"/>
            </a:endParaRPr>
          </a:p>
        </p:txBody>
      </p:sp>
    </p:spTree>
    <p:custDataLst>
      <p:tags r:id="rId117"/>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500"/>
                                  </p:stCondLst>
                                  <p:childTnLst>
                                    <p:set>
                                      <p:cBhvr>
                                        <p:cTn id="6" dur="1" fill="hold">
                                          <p:stCondLst>
                                            <p:cond delay="0"/>
                                          </p:stCondLst>
                                        </p:cTn>
                                        <p:tgtEl>
                                          <p:spTgt spid="172"/>
                                        </p:tgtEl>
                                        <p:attrNameLst>
                                          <p:attrName>style.visibility</p:attrName>
                                        </p:attrNameLst>
                                      </p:cBhvr>
                                      <p:to>
                                        <p:strVal val="visible"/>
                                      </p:to>
                                    </p:set>
                                    <p:anim calcmode="lin" valueType="num">
                                      <p:cBhvr additive="base">
                                        <p:cTn id="7" dur="1000" fill="hold"/>
                                        <p:tgtEl>
                                          <p:spTgt spid="172"/>
                                        </p:tgtEl>
                                        <p:attrNameLst>
                                          <p:attrName>ppt_x</p:attrName>
                                        </p:attrNameLst>
                                      </p:cBhvr>
                                      <p:tavLst>
                                        <p:tav tm="0">
                                          <p:val>
                                            <p:strVal val="#ppt_x"/>
                                          </p:val>
                                        </p:tav>
                                        <p:tav tm="100000">
                                          <p:val>
                                            <p:strVal val="#ppt_x"/>
                                          </p:val>
                                        </p:tav>
                                      </p:tavLst>
                                    </p:anim>
                                    <p:anim calcmode="lin" valueType="num">
                                      <p:cBhvr additive="base">
                                        <p:cTn id="8" dur="1000" fill="hold"/>
                                        <p:tgtEl>
                                          <p:spTgt spid="172"/>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5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500"/>
                                  </p:stCondLst>
                                  <p:childTnLst>
                                    <p:set>
                                      <p:cBhvr>
                                        <p:cTn id="14" dur="1" fill="hold">
                                          <p:stCondLst>
                                            <p:cond delay="0"/>
                                          </p:stCondLst>
                                        </p:cTn>
                                        <p:tgtEl>
                                          <p:spTgt spid="173"/>
                                        </p:tgtEl>
                                        <p:attrNameLst>
                                          <p:attrName>style.visibility</p:attrName>
                                        </p:attrNameLst>
                                      </p:cBhvr>
                                      <p:to>
                                        <p:strVal val="visible"/>
                                      </p:to>
                                    </p:set>
                                    <p:anim calcmode="lin" valueType="num">
                                      <p:cBhvr additive="base">
                                        <p:cTn id="15" dur="1000" fill="hold"/>
                                        <p:tgtEl>
                                          <p:spTgt spid="173"/>
                                        </p:tgtEl>
                                        <p:attrNameLst>
                                          <p:attrName>ppt_x</p:attrName>
                                        </p:attrNameLst>
                                      </p:cBhvr>
                                      <p:tavLst>
                                        <p:tav tm="0">
                                          <p:val>
                                            <p:strVal val="#ppt_x"/>
                                          </p:val>
                                        </p:tav>
                                        <p:tav tm="100000">
                                          <p:val>
                                            <p:strVal val="#ppt_x"/>
                                          </p:val>
                                        </p:tav>
                                      </p:tavLst>
                                    </p:anim>
                                    <p:anim calcmode="lin" valueType="num">
                                      <p:cBhvr additive="base">
                                        <p:cTn id="16" dur="1000" fill="hold"/>
                                        <p:tgtEl>
                                          <p:spTgt spid="1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72" grpId="0" animBg="1"/>
      <p:bldP spid="17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PA-矩形 32"/>
          <p:cNvSpPr>
            <a:spLocks noChangeArrowheads="1"/>
          </p:cNvSpPr>
          <p:nvPr>
            <p:custDataLst>
              <p:tags r:id="rId1"/>
            </p:custDataLst>
          </p:nvPr>
        </p:nvSpPr>
        <p:spPr bwMode="auto">
          <a:xfrm>
            <a:off x="363855" y="2675890"/>
            <a:ext cx="4214495" cy="2131695"/>
          </a:xfrm>
          <a:prstGeom prst="rect">
            <a:avLst/>
          </a:prstGeom>
          <a:solidFill>
            <a:srgbClr val="C00000"/>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600">
              <a:solidFill>
                <a:schemeClr val="tx2">
                  <a:lumMod val="20000"/>
                  <a:lumOff val="80000"/>
                </a:schemeClr>
              </a:solidFill>
            </a:endParaRPr>
          </a:p>
        </p:txBody>
      </p:sp>
      <p:sp>
        <p:nvSpPr>
          <p:cNvPr id="195" name="PA-文本框 194"/>
          <p:cNvSpPr txBox="1"/>
          <p:nvPr>
            <p:custDataLst>
              <p:tags r:id="rId2"/>
            </p:custDataLst>
          </p:nvPr>
        </p:nvSpPr>
        <p:spPr>
          <a:xfrm>
            <a:off x="326390" y="3150870"/>
            <a:ext cx="2449830" cy="1375410"/>
          </a:xfrm>
          <a:prstGeom prst="rect">
            <a:avLst/>
          </a:prstGeom>
          <a:noFill/>
        </p:spPr>
        <p:txBody>
          <a:bodyPr wrap="square">
            <a:noAutofit/>
          </a:bodyPr>
          <a:lstStyle/>
          <a:p>
            <a:pPr>
              <a:lnSpc>
                <a:spcPct val="120000"/>
              </a:lnSpc>
            </a:pPr>
            <a:r>
              <a:rPr lang="zh-CN" altLang="zh-CN" sz="24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外国语学院目前在研省部级</a:t>
            </a:r>
            <a:r>
              <a:rPr lang="zh-CN" altLang="en-US" sz="24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科研</a:t>
            </a:r>
            <a:r>
              <a:rPr lang="zh-CN" altLang="zh-CN" sz="24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项目</a:t>
            </a:r>
            <a:endParaRPr lang="en-US" altLang="zh-CN" sz="24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263" name="PA-文本框 262"/>
          <p:cNvSpPr txBox="1"/>
          <p:nvPr>
            <p:custDataLst>
              <p:tags r:id="rId3"/>
            </p:custDataLst>
          </p:nvPr>
        </p:nvSpPr>
        <p:spPr>
          <a:xfrm>
            <a:off x="2708275" y="3429000"/>
            <a:ext cx="1520825" cy="645160"/>
          </a:xfrm>
          <a:prstGeom prst="rect">
            <a:avLst/>
          </a:prstGeom>
          <a:noFill/>
        </p:spPr>
        <p:txBody>
          <a:bodyPr wrap="square">
            <a:spAutoFit/>
          </a:bodyPr>
          <a:lstStyle/>
          <a:p>
            <a:r>
              <a:rPr lang="en-US" altLang="zh-CN" sz="3600" b="1" dirty="0">
                <a:solidFill>
                  <a:schemeClr val="bg1"/>
                </a:solidFill>
                <a:effectLst>
                  <a:outerShdw blurRad="38100" dist="38100" dir="2700000" algn="tl">
                    <a:srgbClr val="000000">
                      <a:alpha val="43137"/>
                    </a:srgbClr>
                  </a:outerShdw>
                </a:effectLst>
                <a:latin typeface="Arial" panose="020B0604020202020204"/>
                <a:ea typeface="微软雅黑" panose="020B0503020204020204" charset="-122"/>
              </a:rPr>
              <a:t>123</a:t>
            </a:r>
            <a:r>
              <a:rPr lang="zh-CN" altLang="zh-CN" sz="3600" b="1" dirty="0">
                <a:solidFill>
                  <a:schemeClr val="bg1"/>
                </a:solidFill>
                <a:effectLst>
                  <a:outerShdw blurRad="38100" dist="38100" dir="2700000" algn="tl">
                    <a:srgbClr val="000000">
                      <a:alpha val="43137"/>
                    </a:srgbClr>
                  </a:outerShdw>
                </a:effectLst>
                <a:latin typeface="Arial" panose="020B0604020202020204"/>
                <a:ea typeface="微软雅黑" panose="020B0503020204020204" charset="-122"/>
              </a:rPr>
              <a:t>项</a:t>
            </a:r>
            <a:endParaRPr lang="en-US" altLang="zh-CN" sz="3600" b="1" dirty="0">
              <a:solidFill>
                <a:schemeClr val="bg1"/>
              </a:solidFill>
              <a:effectLst>
                <a:outerShdw blurRad="38100" dist="38100" dir="2700000" algn="tl">
                  <a:srgbClr val="000000">
                    <a:alpha val="43137"/>
                  </a:srgbClr>
                </a:outerShdw>
              </a:effectLst>
              <a:latin typeface="Arial" panose="020B0604020202020204"/>
              <a:ea typeface="微软雅黑" panose="020B0503020204020204" charset="-122"/>
            </a:endParaRPr>
          </a:p>
        </p:txBody>
      </p:sp>
      <p:grpSp>
        <p:nvGrpSpPr>
          <p:cNvPr id="4" name="PA-组合 281"/>
          <p:cNvGrpSpPr/>
          <p:nvPr>
            <p:custDataLst>
              <p:tags r:id="rId4"/>
            </p:custDataLst>
          </p:nvPr>
        </p:nvGrpSpPr>
        <p:grpSpPr>
          <a:xfrm>
            <a:off x="4998085" y="1286510"/>
            <a:ext cx="6063615" cy="2144395"/>
            <a:chOff x="4730147" y="5099463"/>
            <a:chExt cx="2387836" cy="947595"/>
          </a:xfrm>
        </p:grpSpPr>
        <p:sp>
          <p:nvSpPr>
            <p:cNvPr id="5" name="PA-矩形 10"/>
            <p:cNvSpPr>
              <a:spLocks noChangeArrowheads="1"/>
            </p:cNvSpPr>
            <p:nvPr>
              <p:custDataLst>
                <p:tags r:id="rId5"/>
              </p:custDataLst>
            </p:nvPr>
          </p:nvSpPr>
          <p:spPr bwMode="auto">
            <a:xfrm>
              <a:off x="4730147" y="5301230"/>
              <a:ext cx="2377681" cy="745828"/>
            </a:xfrm>
            <a:prstGeom prst="rect">
              <a:avLst/>
            </a:prstGeom>
            <a:solidFill>
              <a:srgbClr val="C00000"/>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600">
                <a:solidFill>
                  <a:schemeClr val="tx2">
                    <a:lumMod val="20000"/>
                    <a:lumOff val="80000"/>
                  </a:schemeClr>
                </a:solidFill>
              </a:endParaRPr>
            </a:p>
          </p:txBody>
        </p:sp>
        <p:sp>
          <p:nvSpPr>
            <p:cNvPr id="6" name="PA-任意多边形 17"/>
            <p:cNvSpPr/>
            <p:nvPr>
              <p:custDataLst>
                <p:tags r:id="rId6"/>
              </p:custDataLst>
            </p:nvPr>
          </p:nvSpPr>
          <p:spPr bwMode="auto">
            <a:xfrm>
              <a:off x="4740301" y="5099463"/>
              <a:ext cx="2377682" cy="207846"/>
            </a:xfrm>
            <a:custGeom>
              <a:avLst/>
              <a:gdLst>
                <a:gd name="T0" fmla="*/ 0 w 2061"/>
                <a:gd name="T1" fmla="*/ 107 h 110"/>
                <a:gd name="T2" fmla="*/ 273 w 2061"/>
                <a:gd name="T3" fmla="*/ 0 h 110"/>
                <a:gd name="T4" fmla="*/ 1971 w 2061"/>
                <a:gd name="T5" fmla="*/ 0 h 110"/>
                <a:gd name="T6" fmla="*/ 2061 w 2061"/>
                <a:gd name="T7" fmla="*/ 110 h 110"/>
                <a:gd name="T8" fmla="*/ 0 w 2061"/>
                <a:gd name="T9" fmla="*/ 107 h 110"/>
              </a:gdLst>
              <a:ahLst/>
              <a:cxnLst>
                <a:cxn ang="0">
                  <a:pos x="T0" y="T1"/>
                </a:cxn>
                <a:cxn ang="0">
                  <a:pos x="T2" y="T3"/>
                </a:cxn>
                <a:cxn ang="0">
                  <a:pos x="T4" y="T5"/>
                </a:cxn>
                <a:cxn ang="0">
                  <a:pos x="T6" y="T7"/>
                </a:cxn>
                <a:cxn ang="0">
                  <a:pos x="T8" y="T9"/>
                </a:cxn>
              </a:cxnLst>
              <a:rect l="0" t="0" r="r" b="b"/>
              <a:pathLst>
                <a:path w="2061" h="110">
                  <a:moveTo>
                    <a:pt x="0" y="107"/>
                  </a:moveTo>
                  <a:lnTo>
                    <a:pt x="273" y="0"/>
                  </a:lnTo>
                  <a:lnTo>
                    <a:pt x="1971" y="0"/>
                  </a:lnTo>
                  <a:lnTo>
                    <a:pt x="2061" y="110"/>
                  </a:lnTo>
                  <a:lnTo>
                    <a:pt x="0" y="107"/>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txBody>
            <a:bodyPr vert="horz" wrap="square" lIns="91440" tIns="45720" rIns="91440" bIns="45720" numCol="1" anchor="t" anchorCtr="0" compatLnSpc="1"/>
            <a:lstStyle/>
            <a:p>
              <a:endParaRPr lang="zh-CN" altLang="en-US"/>
            </a:p>
          </p:txBody>
        </p:sp>
      </p:grpSp>
      <p:sp>
        <p:nvSpPr>
          <p:cNvPr id="7" name="PA-文本框 277"/>
          <p:cNvSpPr txBox="1"/>
          <p:nvPr>
            <p:custDataLst>
              <p:tags r:id="rId7"/>
            </p:custDataLst>
          </p:nvPr>
        </p:nvSpPr>
        <p:spPr>
          <a:xfrm>
            <a:off x="5031988" y="1756863"/>
            <a:ext cx="5882640" cy="1353820"/>
          </a:xfrm>
          <a:prstGeom prst="rect">
            <a:avLst/>
          </a:prstGeom>
          <a:noFill/>
          <a:ln>
            <a:noFill/>
          </a:ln>
        </p:spPr>
        <p:style>
          <a:lnRef idx="2">
            <a:schemeClr val="lt1"/>
          </a:lnRef>
          <a:fillRef idx="1">
            <a:schemeClr val="accent1"/>
          </a:fillRef>
          <a:effectRef idx="1">
            <a:schemeClr val="accent1"/>
          </a:effectRef>
          <a:fontRef idx="minor">
            <a:schemeClr val="lt1"/>
          </a:fontRef>
        </p:style>
        <p:txBody>
          <a:bodyPr wrap="square">
            <a:noAutofit/>
          </a:bodyPr>
          <a:lstStyle/>
          <a:p>
            <a:pPr>
              <a:lnSpc>
                <a:spcPct val="120000"/>
              </a:lnSpc>
            </a:pPr>
            <a:r>
              <a:rPr b="1" dirty="0">
                <a:solidFill>
                  <a:schemeClr val="bg1"/>
                </a:solidFill>
                <a:latin typeface="微软雅黑" panose="020B0503020204020204" charset="-122"/>
                <a:ea typeface="微软雅黑" panose="020B0503020204020204" charset="-122"/>
                <a:sym typeface="+mn-ea"/>
              </a:rPr>
              <a:t>在研省部级</a:t>
            </a:r>
            <a:r>
              <a:rPr sz="2400" b="1" dirty="0">
                <a:solidFill>
                  <a:schemeClr val="bg1"/>
                </a:solidFill>
                <a:latin typeface="微软雅黑" panose="020B0503020204020204" charset="-122"/>
                <a:ea typeface="微软雅黑" panose="020B0503020204020204" charset="-122"/>
                <a:sym typeface="+mn-ea"/>
              </a:rPr>
              <a:t>重大项目</a:t>
            </a:r>
            <a:r>
              <a:rPr lang="en-US" sz="2400" b="1" dirty="0">
                <a:solidFill>
                  <a:srgbClr val="FFFAC2"/>
                </a:solidFill>
                <a:latin typeface="微软雅黑" panose="020B0503020204020204" charset="-122"/>
                <a:ea typeface="微软雅黑" panose="020B0503020204020204" charset="-122"/>
                <a:sym typeface="+mn-ea"/>
              </a:rPr>
              <a:t>11</a:t>
            </a:r>
            <a:r>
              <a:rPr sz="2400" b="1" dirty="0">
                <a:solidFill>
                  <a:srgbClr val="FFFAC2"/>
                </a:solidFill>
                <a:latin typeface="微软雅黑" panose="020B0503020204020204" charset="-122"/>
                <a:ea typeface="微软雅黑" panose="020B0503020204020204" charset="-122"/>
                <a:sym typeface="+mn-ea"/>
              </a:rPr>
              <a:t>项</a:t>
            </a:r>
            <a:endParaRPr sz="2400" b="1" dirty="0">
              <a:solidFill>
                <a:srgbClr val="FFFAC2"/>
              </a:solidFill>
              <a:latin typeface="微软雅黑" panose="020B0503020204020204" charset="-122"/>
              <a:ea typeface="微软雅黑" panose="020B0503020204020204" charset="-122"/>
              <a:sym typeface="+mn-ea"/>
            </a:endParaRPr>
          </a:p>
          <a:p>
            <a:pPr>
              <a:lnSpc>
                <a:spcPct val="120000"/>
              </a:lnSpc>
            </a:pPr>
            <a:r>
              <a:rPr lang="zh-CN" altLang="en-US" b="1" dirty="0">
                <a:solidFill>
                  <a:schemeClr val="bg1"/>
                </a:solidFill>
                <a:latin typeface="微软雅黑" panose="020B0503020204020204" charset="-122"/>
                <a:ea typeface="微软雅黑" panose="020B0503020204020204" charset="-122"/>
                <a:sym typeface="+mn-ea"/>
              </a:rPr>
              <a:t>其中，</a:t>
            </a:r>
            <a:r>
              <a:rPr b="1" dirty="0">
                <a:solidFill>
                  <a:schemeClr val="bg1"/>
                </a:solidFill>
                <a:latin typeface="微软雅黑" panose="020B0503020204020204" charset="-122"/>
                <a:ea typeface="微软雅黑" panose="020B0503020204020204" charset="-122"/>
                <a:sym typeface="+mn-ea"/>
              </a:rPr>
              <a:t>国家社科基金重大项目</a:t>
            </a:r>
            <a:r>
              <a:rPr lang="en-US" sz="2400" b="1" dirty="0">
                <a:solidFill>
                  <a:srgbClr val="FFFAC2"/>
                </a:solidFill>
                <a:latin typeface="微软雅黑" panose="020B0503020204020204" charset="-122"/>
                <a:ea typeface="微软雅黑" panose="020B0503020204020204" charset="-122"/>
                <a:sym typeface="+mn-ea"/>
              </a:rPr>
              <a:t>6</a:t>
            </a:r>
            <a:r>
              <a:rPr sz="2400" b="1" dirty="0">
                <a:solidFill>
                  <a:srgbClr val="FFFAC2"/>
                </a:solidFill>
                <a:latin typeface="微软雅黑" panose="020B0503020204020204" charset="-122"/>
                <a:ea typeface="微软雅黑" panose="020B0503020204020204" charset="-122"/>
                <a:sym typeface="+mn-ea"/>
              </a:rPr>
              <a:t>项</a:t>
            </a:r>
            <a:endParaRPr lang="zh-CN" sz="2400" b="1" dirty="0">
              <a:solidFill>
                <a:srgbClr val="FFFAC2"/>
              </a:solidFill>
              <a:latin typeface="微软雅黑" panose="020B0503020204020204" charset="-122"/>
              <a:ea typeface="微软雅黑" panose="020B0503020204020204" charset="-122"/>
              <a:sym typeface="+mn-ea"/>
            </a:endParaRPr>
          </a:p>
          <a:p>
            <a:pPr>
              <a:lnSpc>
                <a:spcPct val="120000"/>
              </a:lnSpc>
            </a:pPr>
            <a:r>
              <a:rPr b="1" dirty="0">
                <a:solidFill>
                  <a:schemeClr val="bg1"/>
                </a:solidFill>
                <a:latin typeface="微软雅黑" panose="020B0503020204020204" charset="-122"/>
                <a:ea typeface="微软雅黑" panose="020B0503020204020204" charset="-122"/>
                <a:sym typeface="+mn-ea"/>
              </a:rPr>
              <a:t>教育部人文社会科学重点研究基地重大项目</a:t>
            </a:r>
            <a:r>
              <a:rPr lang="en-US" sz="2400" b="1" dirty="0">
                <a:solidFill>
                  <a:srgbClr val="FFFAC2"/>
                </a:solidFill>
                <a:latin typeface="微软雅黑" panose="020B0503020204020204" charset="-122"/>
                <a:ea typeface="微软雅黑" panose="020B0503020204020204" charset="-122"/>
                <a:sym typeface="+mn-ea"/>
              </a:rPr>
              <a:t>5</a:t>
            </a:r>
            <a:r>
              <a:rPr sz="2400" b="1" dirty="0">
                <a:solidFill>
                  <a:srgbClr val="FFFAC2"/>
                </a:solidFill>
                <a:latin typeface="微软雅黑" panose="020B0503020204020204" charset="-122"/>
                <a:ea typeface="微软雅黑" panose="020B0503020204020204" charset="-122"/>
                <a:sym typeface="+mn-ea"/>
              </a:rPr>
              <a:t>项</a:t>
            </a:r>
            <a:endParaRPr lang="zh-CN" altLang="en-US" sz="2400" b="1" dirty="0">
              <a:solidFill>
                <a:srgbClr val="FFFAC2"/>
              </a:solidFill>
              <a:latin typeface="微软雅黑" panose="020B0503020204020204" charset="-122"/>
              <a:ea typeface="微软雅黑" panose="020B0503020204020204" charset="-122"/>
              <a:sym typeface="+mn-ea"/>
            </a:endParaRPr>
          </a:p>
        </p:txBody>
      </p:sp>
      <p:grpSp>
        <p:nvGrpSpPr>
          <p:cNvPr id="8" name="PA-组合 281"/>
          <p:cNvGrpSpPr/>
          <p:nvPr>
            <p:custDataLst>
              <p:tags r:id="rId8"/>
            </p:custDataLst>
          </p:nvPr>
        </p:nvGrpSpPr>
        <p:grpSpPr>
          <a:xfrm>
            <a:off x="4876800" y="4074160"/>
            <a:ext cx="6063615" cy="2144395"/>
            <a:chOff x="4730147" y="5099463"/>
            <a:chExt cx="2387836" cy="947595"/>
          </a:xfrm>
        </p:grpSpPr>
        <p:sp>
          <p:nvSpPr>
            <p:cNvPr id="9" name="PA-矩形 10"/>
            <p:cNvSpPr>
              <a:spLocks noChangeArrowheads="1"/>
            </p:cNvSpPr>
            <p:nvPr>
              <p:custDataLst>
                <p:tags r:id="rId9"/>
              </p:custDataLst>
            </p:nvPr>
          </p:nvSpPr>
          <p:spPr bwMode="auto">
            <a:xfrm>
              <a:off x="4730147" y="5301230"/>
              <a:ext cx="2377681" cy="745828"/>
            </a:xfrm>
            <a:prstGeom prst="rect">
              <a:avLst/>
            </a:prstGeom>
            <a:solidFill>
              <a:srgbClr val="C00000"/>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600">
                <a:solidFill>
                  <a:schemeClr val="tx2">
                    <a:lumMod val="20000"/>
                    <a:lumOff val="80000"/>
                  </a:schemeClr>
                </a:solidFill>
              </a:endParaRPr>
            </a:p>
          </p:txBody>
        </p:sp>
        <p:sp>
          <p:nvSpPr>
            <p:cNvPr id="10" name="PA-任意多边形 17"/>
            <p:cNvSpPr/>
            <p:nvPr>
              <p:custDataLst>
                <p:tags r:id="rId10"/>
              </p:custDataLst>
            </p:nvPr>
          </p:nvSpPr>
          <p:spPr bwMode="auto">
            <a:xfrm>
              <a:off x="4740301" y="5099463"/>
              <a:ext cx="2377682" cy="207846"/>
            </a:xfrm>
            <a:custGeom>
              <a:avLst/>
              <a:gdLst>
                <a:gd name="T0" fmla="*/ 0 w 2061"/>
                <a:gd name="T1" fmla="*/ 107 h 110"/>
                <a:gd name="T2" fmla="*/ 273 w 2061"/>
                <a:gd name="T3" fmla="*/ 0 h 110"/>
                <a:gd name="T4" fmla="*/ 1971 w 2061"/>
                <a:gd name="T5" fmla="*/ 0 h 110"/>
                <a:gd name="T6" fmla="*/ 2061 w 2061"/>
                <a:gd name="T7" fmla="*/ 110 h 110"/>
                <a:gd name="T8" fmla="*/ 0 w 2061"/>
                <a:gd name="T9" fmla="*/ 107 h 110"/>
              </a:gdLst>
              <a:ahLst/>
              <a:cxnLst>
                <a:cxn ang="0">
                  <a:pos x="T0" y="T1"/>
                </a:cxn>
                <a:cxn ang="0">
                  <a:pos x="T2" y="T3"/>
                </a:cxn>
                <a:cxn ang="0">
                  <a:pos x="T4" y="T5"/>
                </a:cxn>
                <a:cxn ang="0">
                  <a:pos x="T6" y="T7"/>
                </a:cxn>
                <a:cxn ang="0">
                  <a:pos x="T8" y="T9"/>
                </a:cxn>
              </a:cxnLst>
              <a:rect l="0" t="0" r="r" b="b"/>
              <a:pathLst>
                <a:path w="2061" h="110">
                  <a:moveTo>
                    <a:pt x="0" y="107"/>
                  </a:moveTo>
                  <a:lnTo>
                    <a:pt x="273" y="0"/>
                  </a:lnTo>
                  <a:lnTo>
                    <a:pt x="1971" y="0"/>
                  </a:lnTo>
                  <a:lnTo>
                    <a:pt x="2061" y="110"/>
                  </a:lnTo>
                  <a:lnTo>
                    <a:pt x="0" y="107"/>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txBody>
            <a:bodyPr vert="horz" wrap="square" lIns="91440" tIns="45720" rIns="91440" bIns="45720" numCol="1" anchor="t" anchorCtr="0" compatLnSpc="1"/>
            <a:lstStyle/>
            <a:p>
              <a:endParaRPr lang="zh-CN" altLang="en-US"/>
            </a:p>
          </p:txBody>
        </p:sp>
      </p:grpSp>
      <p:sp>
        <p:nvSpPr>
          <p:cNvPr id="11" name="PA-文本框 277"/>
          <p:cNvSpPr txBox="1"/>
          <p:nvPr>
            <p:custDataLst>
              <p:tags r:id="rId11"/>
            </p:custDataLst>
          </p:nvPr>
        </p:nvSpPr>
        <p:spPr>
          <a:xfrm>
            <a:off x="4902835" y="4756150"/>
            <a:ext cx="5814695" cy="1170305"/>
          </a:xfrm>
          <a:prstGeom prst="rect">
            <a:avLst/>
          </a:prstGeom>
          <a:noFill/>
          <a:ln>
            <a:noFill/>
          </a:ln>
        </p:spPr>
        <p:style>
          <a:lnRef idx="2">
            <a:schemeClr val="lt1"/>
          </a:lnRef>
          <a:fillRef idx="1">
            <a:schemeClr val="accent1"/>
          </a:fillRef>
          <a:effectRef idx="1">
            <a:schemeClr val="accent1"/>
          </a:effectRef>
          <a:fontRef idx="minor">
            <a:schemeClr val="lt1"/>
          </a:fontRef>
        </p:style>
        <p:txBody>
          <a:bodyPr wrap="square">
            <a:noAutofit/>
          </a:bodyPr>
          <a:lstStyle/>
          <a:p>
            <a:pPr>
              <a:lnSpc>
                <a:spcPct val="140000"/>
              </a:lnSpc>
            </a:pPr>
            <a:r>
              <a:rPr lang="en-US" b="1" dirty="0">
                <a:solidFill>
                  <a:schemeClr val="bg1"/>
                </a:solidFill>
                <a:latin typeface="微软雅黑" panose="020B0503020204020204" charset="-122"/>
                <a:ea typeface="微软雅黑" panose="020B0503020204020204" charset="-122"/>
                <a:sym typeface="+mn-ea"/>
              </a:rPr>
              <a:t>  </a:t>
            </a:r>
            <a:r>
              <a:rPr b="1" dirty="0">
                <a:solidFill>
                  <a:schemeClr val="bg1"/>
                </a:solidFill>
                <a:latin typeface="微软雅黑" panose="020B0503020204020204" charset="-122"/>
                <a:ea typeface="微软雅黑" panose="020B0503020204020204" charset="-122"/>
                <a:sym typeface="+mn-ea"/>
              </a:rPr>
              <a:t>在研省部级</a:t>
            </a:r>
            <a:r>
              <a:rPr sz="2400" b="1" dirty="0">
                <a:solidFill>
                  <a:schemeClr val="bg1"/>
                </a:solidFill>
                <a:latin typeface="微软雅黑" panose="020B0503020204020204" charset="-122"/>
                <a:ea typeface="微软雅黑" panose="020B0503020204020204" charset="-122"/>
                <a:sym typeface="+mn-ea"/>
              </a:rPr>
              <a:t>重点项目</a:t>
            </a:r>
            <a:r>
              <a:rPr lang="en-US" sz="2400" b="1" dirty="0">
                <a:solidFill>
                  <a:srgbClr val="FFFAC2"/>
                </a:solidFill>
                <a:latin typeface="微软雅黑" panose="020B0503020204020204" charset="-122"/>
                <a:ea typeface="微软雅黑" panose="020B0503020204020204" charset="-122"/>
                <a:sym typeface="+mn-ea"/>
              </a:rPr>
              <a:t>6</a:t>
            </a:r>
            <a:r>
              <a:rPr sz="2400" b="1" dirty="0">
                <a:solidFill>
                  <a:srgbClr val="FFFAC2"/>
                </a:solidFill>
                <a:latin typeface="微软雅黑" panose="020B0503020204020204" charset="-122"/>
                <a:ea typeface="微软雅黑" panose="020B0503020204020204" charset="-122"/>
                <a:sym typeface="+mn-ea"/>
              </a:rPr>
              <a:t>项</a:t>
            </a:r>
            <a:r>
              <a:rPr lang="en-US" sz="2400" b="1" dirty="0">
                <a:solidFill>
                  <a:srgbClr val="FFFAC2"/>
                </a:solidFill>
                <a:latin typeface="微软雅黑" panose="020B0503020204020204" charset="-122"/>
                <a:ea typeface="微软雅黑" panose="020B0503020204020204" charset="-122"/>
                <a:sym typeface="+mn-ea"/>
              </a:rPr>
              <a:t> </a:t>
            </a:r>
            <a:endParaRPr lang="en-US" sz="2400" b="1" dirty="0">
              <a:solidFill>
                <a:srgbClr val="FFFAC2"/>
              </a:solidFill>
              <a:latin typeface="微软雅黑" panose="020B0503020204020204" charset="-122"/>
              <a:ea typeface="微软雅黑" panose="020B0503020204020204" charset="-122"/>
              <a:sym typeface="+mn-ea"/>
            </a:endParaRPr>
          </a:p>
          <a:p>
            <a:pPr>
              <a:lnSpc>
                <a:spcPct val="140000"/>
              </a:lnSpc>
            </a:pPr>
            <a:r>
              <a:rPr b="1" dirty="0">
                <a:solidFill>
                  <a:schemeClr val="bg1"/>
                </a:solidFill>
                <a:latin typeface="微软雅黑" panose="020B0503020204020204" charset="-122"/>
                <a:ea typeface="微软雅黑" panose="020B0503020204020204" charset="-122"/>
                <a:sym typeface="+mn-ea"/>
              </a:rPr>
              <a:t> </a:t>
            </a:r>
            <a:r>
              <a:rPr lang="en-US" b="1" dirty="0">
                <a:solidFill>
                  <a:schemeClr val="bg1"/>
                </a:solidFill>
                <a:latin typeface="微软雅黑" panose="020B0503020204020204" charset="-122"/>
                <a:ea typeface="微软雅黑" panose="020B0503020204020204" charset="-122"/>
                <a:sym typeface="+mn-ea"/>
              </a:rPr>
              <a:t> </a:t>
            </a:r>
            <a:r>
              <a:rPr lang="zh-CN" b="1" dirty="0">
                <a:solidFill>
                  <a:schemeClr val="bg1"/>
                </a:solidFill>
                <a:latin typeface="微软雅黑" panose="020B0503020204020204" charset="-122"/>
                <a:ea typeface="微软雅黑" panose="020B0503020204020204" charset="-122"/>
                <a:sym typeface="+mn-ea"/>
              </a:rPr>
              <a:t>在研国家社科基金中华学术外译项目</a:t>
            </a:r>
            <a:r>
              <a:rPr lang="en-US" altLang="zh-CN" sz="2400" b="1" dirty="0">
                <a:solidFill>
                  <a:srgbClr val="FFFAC2"/>
                </a:solidFill>
                <a:latin typeface="微软雅黑" panose="020B0503020204020204" charset="-122"/>
                <a:ea typeface="微软雅黑" panose="020B0503020204020204" charset="-122"/>
                <a:sym typeface="+mn-ea"/>
              </a:rPr>
              <a:t>25</a:t>
            </a:r>
            <a:r>
              <a:rPr lang="zh-CN" sz="2400" b="1" dirty="0">
                <a:solidFill>
                  <a:srgbClr val="FFFAC2"/>
                </a:solidFill>
                <a:latin typeface="微软雅黑" panose="020B0503020204020204" charset="-122"/>
                <a:ea typeface="微软雅黑" panose="020B0503020204020204" charset="-122"/>
                <a:sym typeface="+mn-ea"/>
              </a:rPr>
              <a:t>项</a:t>
            </a:r>
            <a:endParaRPr lang="zh-CN" altLang="en-US" sz="2400" b="1" dirty="0">
              <a:solidFill>
                <a:srgbClr val="FFFAC2"/>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p:txBody>
      </p:sp>
      <p:sp>
        <p:nvSpPr>
          <p:cNvPr id="12" name="矩形 11"/>
          <p:cNvSpPr/>
          <p:nvPr/>
        </p:nvSpPr>
        <p:spPr>
          <a:xfrm>
            <a:off x="0" y="6548120"/>
            <a:ext cx="12190095" cy="309880"/>
          </a:xfrm>
          <a:prstGeom prst="rect">
            <a:avLst/>
          </a:prstGeom>
          <a:gradFill>
            <a:gsLst>
              <a:gs pos="81000">
                <a:srgbClr val="E26A46">
                  <a:alpha val="100000"/>
                </a:srgbClr>
              </a:gs>
              <a:gs pos="57000">
                <a:srgbClr val="C6341D"/>
              </a:gs>
              <a:gs pos="0">
                <a:srgbClr val="BE0A08"/>
              </a:gs>
              <a:gs pos="100000">
                <a:srgbClr val="F4D6A2">
                  <a:alpha val="100000"/>
                </a:srgbClr>
              </a:gs>
            </a:gsLst>
            <a:lin ang="0" scaled="1"/>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nvGrpSpPr>
          <p:cNvPr id="13" name="组合 12"/>
          <p:cNvGrpSpPr/>
          <p:nvPr/>
        </p:nvGrpSpPr>
        <p:grpSpPr>
          <a:xfrm>
            <a:off x="0" y="0"/>
            <a:ext cx="12289155" cy="1029335"/>
            <a:chOff x="0" y="-1615"/>
            <a:chExt cx="19353" cy="1621"/>
          </a:xfrm>
        </p:grpSpPr>
        <p:pic>
          <p:nvPicPr>
            <p:cNvPr id="14" name="图片 13" descr="40李津-春意嫣然-09"/>
            <p:cNvPicPr>
              <a:picLocks noChangeAspect="1"/>
            </p:cNvPicPr>
            <p:nvPr/>
          </p:nvPicPr>
          <p:blipFill>
            <a:blip r:embed="rId12"/>
            <a:srcRect t="46118"/>
            <a:stretch>
              <a:fillRect/>
            </a:stretch>
          </p:blipFill>
          <p:spPr>
            <a:xfrm>
              <a:off x="14735" y="-1597"/>
              <a:ext cx="4461" cy="1603"/>
            </a:xfrm>
            <a:prstGeom prst="rect">
              <a:avLst/>
            </a:prstGeom>
          </p:spPr>
        </p:pic>
        <p:sp>
          <p:nvSpPr>
            <p:cNvPr id="15" name="矩形 14"/>
            <p:cNvSpPr/>
            <p:nvPr/>
          </p:nvSpPr>
          <p:spPr>
            <a:xfrm>
              <a:off x="0" y="-1615"/>
              <a:ext cx="19353" cy="1615"/>
            </a:xfrm>
            <a:prstGeom prst="rect">
              <a:avLst/>
            </a:prstGeom>
            <a:gradFill>
              <a:gsLst>
                <a:gs pos="81000">
                  <a:srgbClr val="E26A46">
                    <a:alpha val="100000"/>
                  </a:srgbClr>
                </a:gs>
                <a:gs pos="57000">
                  <a:srgbClr val="C6341D"/>
                </a:gs>
                <a:gs pos="0">
                  <a:srgbClr val="BE0A08"/>
                </a:gs>
                <a:gs pos="100000">
                  <a:srgbClr val="F4D6A2">
                    <a:alpha val="0"/>
                  </a:srgbClr>
                </a:gs>
              </a:gsLst>
              <a:lin ang="0" scaled="1"/>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pic>
        <p:nvPicPr>
          <p:cNvPr id="16" name="图片 15" descr="白色学院黑体横版"/>
          <p:cNvPicPr>
            <a:picLocks noChangeAspect="1"/>
          </p:cNvPicPr>
          <p:nvPr/>
        </p:nvPicPr>
        <p:blipFill>
          <a:blip r:embed="rId13"/>
          <a:stretch>
            <a:fillRect/>
          </a:stretch>
        </p:blipFill>
        <p:spPr>
          <a:xfrm>
            <a:off x="9490710" y="245518"/>
            <a:ext cx="2322830" cy="518160"/>
          </a:xfrm>
          <a:prstGeom prst="rect">
            <a:avLst/>
          </a:prstGeom>
        </p:spPr>
      </p:pic>
      <p:sp>
        <p:nvSpPr>
          <p:cNvPr id="17" name="PA-文本框 10"/>
          <p:cNvSpPr txBox="1">
            <a:spLocks noChangeArrowheads="1"/>
          </p:cNvSpPr>
          <p:nvPr>
            <p:custDataLst>
              <p:tags r:id="rId14"/>
            </p:custDataLst>
          </p:nvPr>
        </p:nvSpPr>
        <p:spPr bwMode="auto">
          <a:xfrm>
            <a:off x="360000" y="252000"/>
            <a:ext cx="750299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800" b="1" dirty="0">
                <a:solidFill>
                  <a:srgbClr val="FFFAC2"/>
                </a:solidFill>
                <a:latin typeface="微软雅黑" panose="020B0503020204020204" charset="-122"/>
                <a:ea typeface="微软雅黑" panose="020B0503020204020204" charset="-122"/>
              </a:rPr>
              <a:t>外国语学院</a:t>
            </a:r>
            <a:r>
              <a:rPr lang="zh-CN" altLang="en-US" sz="3600" b="1" dirty="0">
                <a:solidFill>
                  <a:srgbClr val="FFFAC2"/>
                </a:solidFill>
                <a:latin typeface="微软雅黑" panose="020B0503020204020204" charset="-122"/>
                <a:ea typeface="微软雅黑" panose="020B0503020204020204" charset="-122"/>
              </a:rPr>
              <a:t>在研省部级</a:t>
            </a:r>
            <a:r>
              <a:rPr lang="zh-CN" altLang="en-US" sz="2800" b="1" dirty="0">
                <a:solidFill>
                  <a:srgbClr val="FFFAC2"/>
                </a:solidFill>
                <a:latin typeface="微软雅黑" panose="020B0503020204020204" charset="-122"/>
                <a:ea typeface="微软雅黑" panose="020B0503020204020204" charset="-122"/>
              </a:rPr>
              <a:t>科研项目</a:t>
            </a:r>
            <a:endParaRPr lang="en-US" altLang="zh-CN" sz="2800" b="1" dirty="0">
              <a:solidFill>
                <a:srgbClr val="FFFAC2"/>
              </a:solidFill>
              <a:latin typeface="微软雅黑" panose="020B0503020204020204" charset="-122"/>
              <a:ea typeface="微软雅黑" panose="020B0503020204020204" charset="-122"/>
            </a:endParaRPr>
          </a:p>
          <a:p>
            <a:endParaRPr lang="zh-CN" altLang="en-US" sz="2800" b="1" dirty="0">
              <a:solidFill>
                <a:srgbClr val="FFFAC2"/>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withEffect">
                                  <p:stCondLst>
                                    <p:cond delay="306"/>
                                  </p:stCondLst>
                                  <p:childTnLst>
                                    <p:set>
                                      <p:cBhvr>
                                        <p:cTn id="6" dur="1" fill="hold">
                                          <p:stCondLst>
                                            <p:cond delay="0"/>
                                          </p:stCondLst>
                                        </p:cTn>
                                        <p:tgtEl>
                                          <p:spTgt spid="206"/>
                                        </p:tgtEl>
                                        <p:attrNameLst>
                                          <p:attrName>style.visibility</p:attrName>
                                        </p:attrNameLst>
                                      </p:cBhvr>
                                      <p:to>
                                        <p:strVal val="visible"/>
                                      </p:to>
                                    </p:set>
                                    <p:anim calcmode="lin" valueType="num">
                                      <p:cBhvr>
                                        <p:cTn id="7" dur="500" fill="hold"/>
                                        <p:tgtEl>
                                          <p:spTgt spid="206"/>
                                        </p:tgtEl>
                                        <p:attrNameLst>
                                          <p:attrName>ppt_w</p:attrName>
                                        </p:attrNameLst>
                                      </p:cBhvr>
                                      <p:tavLst>
                                        <p:tav tm="0">
                                          <p:val>
                                            <p:fltVal val="0"/>
                                          </p:val>
                                        </p:tav>
                                        <p:tav tm="100000">
                                          <p:val>
                                            <p:strVal val="#ppt_w"/>
                                          </p:val>
                                        </p:tav>
                                      </p:tavLst>
                                    </p:anim>
                                    <p:anim calcmode="lin" valueType="num">
                                      <p:cBhvr>
                                        <p:cTn id="8" dur="500" fill="hold"/>
                                        <p:tgtEl>
                                          <p:spTgt spid="206"/>
                                        </p:tgtEl>
                                        <p:attrNameLst>
                                          <p:attrName>ppt_h</p:attrName>
                                        </p:attrNameLst>
                                      </p:cBhvr>
                                      <p:tavLst>
                                        <p:tav tm="0">
                                          <p:val>
                                            <p:fltVal val="0"/>
                                          </p:val>
                                        </p:tav>
                                        <p:tav tm="100000">
                                          <p:val>
                                            <p:strVal val="#ppt_h"/>
                                          </p:val>
                                        </p:tav>
                                      </p:tavLst>
                                    </p:anim>
                                    <p:anim calcmode="lin" valueType="num">
                                      <p:cBhvr>
                                        <p:cTn id="9" dur="500" fill="hold"/>
                                        <p:tgtEl>
                                          <p:spTgt spid="206"/>
                                        </p:tgtEl>
                                        <p:attrNameLst>
                                          <p:attrName>ppt_x</p:attrName>
                                        </p:attrNameLst>
                                      </p:cBhvr>
                                      <p:tavLst>
                                        <p:tav tm="0">
                                          <p:val>
                                            <p:fltVal val="0.5"/>
                                          </p:val>
                                        </p:tav>
                                        <p:tav tm="100000">
                                          <p:val>
                                            <p:strVal val="#ppt_x"/>
                                          </p:val>
                                        </p:tav>
                                      </p:tavLst>
                                    </p:anim>
                                    <p:anim calcmode="lin" valueType="num">
                                      <p:cBhvr>
                                        <p:cTn id="10" dur="500" fill="hold"/>
                                        <p:tgtEl>
                                          <p:spTgt spid="206"/>
                                        </p:tgtEl>
                                        <p:attrNameLst>
                                          <p:attrName>ppt_y</p:attrName>
                                        </p:attrNameLst>
                                      </p:cBhvr>
                                      <p:tavLst>
                                        <p:tav tm="0">
                                          <p:val>
                                            <p:fltVal val="0.5"/>
                                          </p:val>
                                        </p:tav>
                                        <p:tav tm="100000">
                                          <p:val>
                                            <p:strVal val="#ppt_y"/>
                                          </p:val>
                                        </p:tav>
                                      </p:tavLst>
                                    </p:anim>
                                  </p:childTnLst>
                                </p:cTn>
                              </p:par>
                              <p:par>
                                <p:cTn id="11" presetID="23" presetClass="entr" presetSubtype="528" fill="hold" grpId="0" nodeType="withEffect">
                                  <p:stCondLst>
                                    <p:cond delay="445"/>
                                  </p:stCondLst>
                                  <p:childTnLst>
                                    <p:set>
                                      <p:cBhvr>
                                        <p:cTn id="12" dur="1" fill="hold">
                                          <p:stCondLst>
                                            <p:cond delay="0"/>
                                          </p:stCondLst>
                                        </p:cTn>
                                        <p:tgtEl>
                                          <p:spTgt spid="195"/>
                                        </p:tgtEl>
                                        <p:attrNameLst>
                                          <p:attrName>style.visibility</p:attrName>
                                        </p:attrNameLst>
                                      </p:cBhvr>
                                      <p:to>
                                        <p:strVal val="visible"/>
                                      </p:to>
                                    </p:set>
                                    <p:anim calcmode="lin" valueType="num">
                                      <p:cBhvr>
                                        <p:cTn id="13" dur="500" fill="hold"/>
                                        <p:tgtEl>
                                          <p:spTgt spid="195"/>
                                        </p:tgtEl>
                                        <p:attrNameLst>
                                          <p:attrName>ppt_w</p:attrName>
                                        </p:attrNameLst>
                                      </p:cBhvr>
                                      <p:tavLst>
                                        <p:tav tm="0">
                                          <p:val>
                                            <p:fltVal val="0"/>
                                          </p:val>
                                        </p:tav>
                                        <p:tav tm="100000">
                                          <p:val>
                                            <p:strVal val="#ppt_w"/>
                                          </p:val>
                                        </p:tav>
                                      </p:tavLst>
                                    </p:anim>
                                    <p:anim calcmode="lin" valueType="num">
                                      <p:cBhvr>
                                        <p:cTn id="14" dur="500" fill="hold"/>
                                        <p:tgtEl>
                                          <p:spTgt spid="195"/>
                                        </p:tgtEl>
                                        <p:attrNameLst>
                                          <p:attrName>ppt_h</p:attrName>
                                        </p:attrNameLst>
                                      </p:cBhvr>
                                      <p:tavLst>
                                        <p:tav tm="0">
                                          <p:val>
                                            <p:fltVal val="0"/>
                                          </p:val>
                                        </p:tav>
                                        <p:tav tm="100000">
                                          <p:val>
                                            <p:strVal val="#ppt_h"/>
                                          </p:val>
                                        </p:tav>
                                      </p:tavLst>
                                    </p:anim>
                                    <p:anim calcmode="lin" valueType="num">
                                      <p:cBhvr>
                                        <p:cTn id="15" dur="500" fill="hold"/>
                                        <p:tgtEl>
                                          <p:spTgt spid="195"/>
                                        </p:tgtEl>
                                        <p:attrNameLst>
                                          <p:attrName>ppt_x</p:attrName>
                                        </p:attrNameLst>
                                      </p:cBhvr>
                                      <p:tavLst>
                                        <p:tav tm="0">
                                          <p:val>
                                            <p:fltVal val="0.5"/>
                                          </p:val>
                                        </p:tav>
                                        <p:tav tm="100000">
                                          <p:val>
                                            <p:strVal val="#ppt_x"/>
                                          </p:val>
                                        </p:tav>
                                      </p:tavLst>
                                    </p:anim>
                                    <p:anim calcmode="lin" valueType="num">
                                      <p:cBhvr>
                                        <p:cTn id="16" dur="500" fill="hold"/>
                                        <p:tgtEl>
                                          <p:spTgt spid="195"/>
                                        </p:tgtEl>
                                        <p:attrNameLst>
                                          <p:attrName>ppt_y</p:attrName>
                                        </p:attrNameLst>
                                      </p:cBhvr>
                                      <p:tavLst>
                                        <p:tav tm="0">
                                          <p:val>
                                            <p:fltVal val="0.5"/>
                                          </p:val>
                                        </p:tav>
                                        <p:tav tm="100000">
                                          <p:val>
                                            <p:strVal val="#ppt_y"/>
                                          </p:val>
                                        </p:tav>
                                      </p:tavLst>
                                    </p:anim>
                                  </p:childTnLst>
                                </p:cTn>
                              </p:par>
                              <p:par>
                                <p:cTn id="17" presetID="23" presetClass="entr" presetSubtype="528" fill="hold" grpId="0" nodeType="withEffect">
                                  <p:stCondLst>
                                    <p:cond delay="424"/>
                                  </p:stCondLst>
                                  <p:childTnLst>
                                    <p:set>
                                      <p:cBhvr>
                                        <p:cTn id="18" dur="1" fill="hold">
                                          <p:stCondLst>
                                            <p:cond delay="0"/>
                                          </p:stCondLst>
                                        </p:cTn>
                                        <p:tgtEl>
                                          <p:spTgt spid="263"/>
                                        </p:tgtEl>
                                        <p:attrNameLst>
                                          <p:attrName>style.visibility</p:attrName>
                                        </p:attrNameLst>
                                      </p:cBhvr>
                                      <p:to>
                                        <p:strVal val="visible"/>
                                      </p:to>
                                    </p:set>
                                    <p:anim calcmode="lin" valueType="num">
                                      <p:cBhvr>
                                        <p:cTn id="19" dur="500" fill="hold"/>
                                        <p:tgtEl>
                                          <p:spTgt spid="263"/>
                                        </p:tgtEl>
                                        <p:attrNameLst>
                                          <p:attrName>ppt_w</p:attrName>
                                        </p:attrNameLst>
                                      </p:cBhvr>
                                      <p:tavLst>
                                        <p:tav tm="0">
                                          <p:val>
                                            <p:fltVal val="0"/>
                                          </p:val>
                                        </p:tav>
                                        <p:tav tm="100000">
                                          <p:val>
                                            <p:strVal val="#ppt_w"/>
                                          </p:val>
                                        </p:tav>
                                      </p:tavLst>
                                    </p:anim>
                                    <p:anim calcmode="lin" valueType="num">
                                      <p:cBhvr>
                                        <p:cTn id="20" dur="500" fill="hold"/>
                                        <p:tgtEl>
                                          <p:spTgt spid="263"/>
                                        </p:tgtEl>
                                        <p:attrNameLst>
                                          <p:attrName>ppt_h</p:attrName>
                                        </p:attrNameLst>
                                      </p:cBhvr>
                                      <p:tavLst>
                                        <p:tav tm="0">
                                          <p:val>
                                            <p:fltVal val="0"/>
                                          </p:val>
                                        </p:tav>
                                        <p:tav tm="100000">
                                          <p:val>
                                            <p:strVal val="#ppt_h"/>
                                          </p:val>
                                        </p:tav>
                                      </p:tavLst>
                                    </p:anim>
                                    <p:anim calcmode="lin" valueType="num">
                                      <p:cBhvr>
                                        <p:cTn id="21" dur="500" fill="hold"/>
                                        <p:tgtEl>
                                          <p:spTgt spid="263"/>
                                        </p:tgtEl>
                                        <p:attrNameLst>
                                          <p:attrName>ppt_x</p:attrName>
                                        </p:attrNameLst>
                                      </p:cBhvr>
                                      <p:tavLst>
                                        <p:tav tm="0">
                                          <p:val>
                                            <p:fltVal val="0.5"/>
                                          </p:val>
                                        </p:tav>
                                        <p:tav tm="100000">
                                          <p:val>
                                            <p:strVal val="#ppt_x"/>
                                          </p:val>
                                        </p:tav>
                                      </p:tavLst>
                                    </p:anim>
                                    <p:anim calcmode="lin" valueType="num">
                                      <p:cBhvr>
                                        <p:cTn id="22" dur="500" fill="hold"/>
                                        <p:tgtEl>
                                          <p:spTgt spid="263"/>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224"/>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491"/>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anim calcmode="lin" valueType="num">
                                      <p:cBhvr>
                                        <p:cTn id="33" dur="500" fill="hold"/>
                                        <p:tgtEl>
                                          <p:spTgt spid="7"/>
                                        </p:tgtEl>
                                        <p:attrNameLst>
                                          <p:attrName>ppt_x</p:attrName>
                                        </p:attrNameLst>
                                      </p:cBhvr>
                                      <p:tavLst>
                                        <p:tav tm="0">
                                          <p:val>
                                            <p:fltVal val="0.5"/>
                                          </p:val>
                                        </p:tav>
                                        <p:tav tm="100000">
                                          <p:val>
                                            <p:strVal val="#ppt_x"/>
                                          </p:val>
                                        </p:tav>
                                      </p:tavLst>
                                    </p:anim>
                                    <p:anim calcmode="lin" valueType="num">
                                      <p:cBhvr>
                                        <p:cTn id="34" dur="500" fill="hold"/>
                                        <p:tgtEl>
                                          <p:spTgt spid="7"/>
                                        </p:tgtEl>
                                        <p:attrNameLst>
                                          <p:attrName>ppt_y</p:attrName>
                                        </p:attrNameLst>
                                      </p:cBhvr>
                                      <p:tavLst>
                                        <p:tav tm="0">
                                          <p:val>
                                            <p:fltVal val="0.5"/>
                                          </p:val>
                                        </p:tav>
                                        <p:tav tm="100000">
                                          <p:val>
                                            <p:strVal val="#ppt_y"/>
                                          </p:val>
                                        </p:tav>
                                      </p:tavLst>
                                    </p:anim>
                                  </p:childTnLst>
                                </p:cTn>
                              </p:par>
                              <p:par>
                                <p:cTn id="35" presetID="23" presetClass="entr" presetSubtype="528" fill="hold" nodeType="withEffect">
                                  <p:stCondLst>
                                    <p:cond delay="224"/>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fill="hold"/>
                                        <p:tgtEl>
                                          <p:spTgt spid="8"/>
                                        </p:tgtEl>
                                        <p:attrNameLst>
                                          <p:attrName>ppt_w</p:attrName>
                                        </p:attrNameLst>
                                      </p:cBhvr>
                                      <p:tavLst>
                                        <p:tav tm="0">
                                          <p:val>
                                            <p:fltVal val="0"/>
                                          </p:val>
                                        </p:tav>
                                        <p:tav tm="100000">
                                          <p:val>
                                            <p:strVal val="#ppt_w"/>
                                          </p:val>
                                        </p:tav>
                                      </p:tavLst>
                                    </p:anim>
                                    <p:anim calcmode="lin" valueType="num">
                                      <p:cBhvr>
                                        <p:cTn id="38" dur="500" fill="hold"/>
                                        <p:tgtEl>
                                          <p:spTgt spid="8"/>
                                        </p:tgtEl>
                                        <p:attrNameLst>
                                          <p:attrName>ppt_h</p:attrName>
                                        </p:attrNameLst>
                                      </p:cBhvr>
                                      <p:tavLst>
                                        <p:tav tm="0">
                                          <p:val>
                                            <p:fltVal val="0"/>
                                          </p:val>
                                        </p:tav>
                                        <p:tav tm="100000">
                                          <p:val>
                                            <p:strVal val="#ppt_h"/>
                                          </p:val>
                                        </p:tav>
                                      </p:tavLst>
                                    </p:anim>
                                    <p:anim calcmode="lin" valueType="num">
                                      <p:cBhvr>
                                        <p:cTn id="39" dur="500" fill="hold"/>
                                        <p:tgtEl>
                                          <p:spTgt spid="8"/>
                                        </p:tgtEl>
                                        <p:attrNameLst>
                                          <p:attrName>ppt_x</p:attrName>
                                        </p:attrNameLst>
                                      </p:cBhvr>
                                      <p:tavLst>
                                        <p:tav tm="0">
                                          <p:val>
                                            <p:fltVal val="0.5"/>
                                          </p:val>
                                        </p:tav>
                                        <p:tav tm="100000">
                                          <p:val>
                                            <p:strVal val="#ppt_x"/>
                                          </p:val>
                                        </p:tav>
                                      </p:tavLst>
                                    </p:anim>
                                    <p:anim calcmode="lin" valueType="num">
                                      <p:cBhvr>
                                        <p:cTn id="40" dur="500" fill="hold"/>
                                        <p:tgtEl>
                                          <p:spTgt spid="8"/>
                                        </p:tgtEl>
                                        <p:attrNameLst>
                                          <p:attrName>ppt_y</p:attrName>
                                        </p:attrNameLst>
                                      </p:cBhvr>
                                      <p:tavLst>
                                        <p:tav tm="0">
                                          <p:val>
                                            <p:fltVal val="0.5"/>
                                          </p:val>
                                        </p:tav>
                                        <p:tav tm="100000">
                                          <p:val>
                                            <p:strVal val="#ppt_y"/>
                                          </p:val>
                                        </p:tav>
                                      </p:tavLst>
                                    </p:anim>
                                  </p:childTnLst>
                                </p:cTn>
                              </p:par>
                              <p:par>
                                <p:cTn id="41" presetID="23" presetClass="entr" presetSubtype="528" fill="hold" grpId="0" nodeType="withEffect">
                                  <p:stCondLst>
                                    <p:cond delay="491"/>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 calcmode="lin" valueType="num">
                                      <p:cBhvr>
                                        <p:cTn id="45" dur="500" fill="hold"/>
                                        <p:tgtEl>
                                          <p:spTgt spid="11"/>
                                        </p:tgtEl>
                                        <p:attrNameLst>
                                          <p:attrName>ppt_x</p:attrName>
                                        </p:attrNameLst>
                                      </p:cBhvr>
                                      <p:tavLst>
                                        <p:tav tm="0">
                                          <p:val>
                                            <p:fltVal val="0.5"/>
                                          </p:val>
                                        </p:tav>
                                        <p:tav tm="100000">
                                          <p:val>
                                            <p:strVal val="#ppt_x"/>
                                          </p:val>
                                        </p:tav>
                                      </p:tavLst>
                                    </p:anim>
                                    <p:anim calcmode="lin" valueType="num">
                                      <p:cBhvr>
                                        <p:cTn id="46" dur="500" fill="hold"/>
                                        <p:tgtEl>
                                          <p:spTgt spid="1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bldLvl="0" animBg="1"/>
      <p:bldP spid="195" grpId="0"/>
      <p:bldP spid="263" grpId="0"/>
      <p:bldP spid="7" grpId="0" bldLvl="0"/>
      <p:bldP spid="11" grpId="0" bldLvl="0"/>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PA" val="v5.2.11"/>
</p:tagLst>
</file>

<file path=ppt/tags/tag101.xml><?xml version="1.0" encoding="utf-8"?>
<p:tagLst xmlns:p="http://schemas.openxmlformats.org/presentationml/2006/main">
  <p:tag name="PA" val="v5.2.11"/>
</p:tagLst>
</file>

<file path=ppt/tags/tag102.xml><?xml version="1.0" encoding="utf-8"?>
<p:tagLst xmlns:p="http://schemas.openxmlformats.org/presentationml/2006/main">
  <p:tag name="PA" val="v5.2.11"/>
</p:tagLst>
</file>

<file path=ppt/tags/tag103.xml><?xml version="1.0" encoding="utf-8"?>
<p:tagLst xmlns:p="http://schemas.openxmlformats.org/presentationml/2006/main">
  <p:tag name="PA" val="v5.2.11"/>
</p:tagLst>
</file>

<file path=ppt/tags/tag104.xml><?xml version="1.0" encoding="utf-8"?>
<p:tagLst xmlns:p="http://schemas.openxmlformats.org/presentationml/2006/main">
  <p:tag name="PA" val="v5.2.11"/>
</p:tagLst>
</file>

<file path=ppt/tags/tag105.xml><?xml version="1.0" encoding="utf-8"?>
<p:tagLst xmlns:p="http://schemas.openxmlformats.org/presentationml/2006/main">
  <p:tag name="PA" val="v5.2.11"/>
</p:tagLst>
</file>

<file path=ppt/tags/tag106.xml><?xml version="1.0" encoding="utf-8"?>
<p:tagLst xmlns:p="http://schemas.openxmlformats.org/presentationml/2006/main">
  <p:tag name="PA" val="v5.2.11"/>
</p:tagLst>
</file>

<file path=ppt/tags/tag107.xml><?xml version="1.0" encoding="utf-8"?>
<p:tagLst xmlns:p="http://schemas.openxmlformats.org/presentationml/2006/main">
  <p:tag name="PA" val="v5.2.11"/>
</p:tagLst>
</file>

<file path=ppt/tags/tag108.xml><?xml version="1.0" encoding="utf-8"?>
<p:tagLst xmlns:p="http://schemas.openxmlformats.org/presentationml/2006/main">
  <p:tag name="PA" val="v5.2.11"/>
</p:tagLst>
</file>

<file path=ppt/tags/tag109.xml><?xml version="1.0" encoding="utf-8"?>
<p:tagLst xmlns:p="http://schemas.openxmlformats.org/presentationml/2006/main">
  <p:tag name="PA" val="v5.2.1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10.xml><?xml version="1.0" encoding="utf-8"?>
<p:tagLst xmlns:p="http://schemas.openxmlformats.org/presentationml/2006/main">
  <p:tag name="PA" val="v5.2.11"/>
</p:tagLst>
</file>

<file path=ppt/tags/tag111.xml><?xml version="1.0" encoding="utf-8"?>
<p:tagLst xmlns:p="http://schemas.openxmlformats.org/presentationml/2006/main">
  <p:tag name="PA" val="v5.2.11"/>
</p:tagLst>
</file>

<file path=ppt/tags/tag112.xml><?xml version="1.0" encoding="utf-8"?>
<p:tagLst xmlns:p="http://schemas.openxmlformats.org/presentationml/2006/main">
  <p:tag name="PA" val="v5.2.11"/>
</p:tagLst>
</file>

<file path=ppt/tags/tag113.xml><?xml version="1.0" encoding="utf-8"?>
<p:tagLst xmlns:p="http://schemas.openxmlformats.org/presentationml/2006/main">
  <p:tag name="PA" val="v5.2.11"/>
</p:tagLst>
</file>

<file path=ppt/tags/tag114.xml><?xml version="1.0" encoding="utf-8"?>
<p:tagLst xmlns:p="http://schemas.openxmlformats.org/presentationml/2006/main">
  <p:tag name="PA" val="v5.2.11"/>
</p:tagLst>
</file>

<file path=ppt/tags/tag115.xml><?xml version="1.0" encoding="utf-8"?>
<p:tagLst xmlns:p="http://schemas.openxmlformats.org/presentationml/2006/main">
  <p:tag name="PA" val="v5.2.11"/>
</p:tagLst>
</file>

<file path=ppt/tags/tag116.xml><?xml version="1.0" encoding="utf-8"?>
<p:tagLst xmlns:p="http://schemas.openxmlformats.org/presentationml/2006/main">
  <p:tag name="PA" val="v5.2.11"/>
</p:tagLst>
</file>

<file path=ppt/tags/tag117.xml><?xml version="1.0" encoding="utf-8"?>
<p:tagLst xmlns:p="http://schemas.openxmlformats.org/presentationml/2006/main">
  <p:tag name="PA" val="v5.2.11"/>
</p:tagLst>
</file>

<file path=ppt/tags/tag118.xml><?xml version="1.0" encoding="utf-8"?>
<p:tagLst xmlns:p="http://schemas.openxmlformats.org/presentationml/2006/main">
  <p:tag name="PA" val="v5.2.11"/>
</p:tagLst>
</file>

<file path=ppt/tags/tag119.xml><?xml version="1.0" encoding="utf-8"?>
<p:tagLst xmlns:p="http://schemas.openxmlformats.org/presentationml/2006/main">
  <p:tag name="PA" val="v5.2.11"/>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20.xml><?xml version="1.0" encoding="utf-8"?>
<p:tagLst xmlns:p="http://schemas.openxmlformats.org/presentationml/2006/main">
  <p:tag name="PA" val="v5.2.11"/>
</p:tagLst>
</file>

<file path=ppt/tags/tag121.xml><?xml version="1.0" encoding="utf-8"?>
<p:tagLst xmlns:p="http://schemas.openxmlformats.org/presentationml/2006/main">
  <p:tag name="PA" val="v5.2.11"/>
</p:tagLst>
</file>

<file path=ppt/tags/tag122.xml><?xml version="1.0" encoding="utf-8"?>
<p:tagLst xmlns:p="http://schemas.openxmlformats.org/presentationml/2006/main">
  <p:tag name="PA" val="v5.2.11"/>
</p:tagLst>
</file>

<file path=ppt/tags/tag123.xml><?xml version="1.0" encoding="utf-8"?>
<p:tagLst xmlns:p="http://schemas.openxmlformats.org/presentationml/2006/main">
  <p:tag name="PA" val="v5.2.11"/>
</p:tagLst>
</file>

<file path=ppt/tags/tag124.xml><?xml version="1.0" encoding="utf-8"?>
<p:tagLst xmlns:p="http://schemas.openxmlformats.org/presentationml/2006/main">
  <p:tag name="PA" val="v5.2.11"/>
</p:tagLst>
</file>

<file path=ppt/tags/tag125.xml><?xml version="1.0" encoding="utf-8"?>
<p:tagLst xmlns:p="http://schemas.openxmlformats.org/presentationml/2006/main">
  <p:tag name="PA" val="v5.2.11"/>
</p:tagLst>
</file>

<file path=ppt/tags/tag126.xml><?xml version="1.0" encoding="utf-8"?>
<p:tagLst xmlns:p="http://schemas.openxmlformats.org/presentationml/2006/main">
  <p:tag name="PA" val="v5.2.11"/>
</p:tagLst>
</file>

<file path=ppt/tags/tag127.xml><?xml version="1.0" encoding="utf-8"?>
<p:tagLst xmlns:p="http://schemas.openxmlformats.org/presentationml/2006/main">
  <p:tag name="PA" val="v5.2.11"/>
</p:tagLst>
</file>

<file path=ppt/tags/tag128.xml><?xml version="1.0" encoding="utf-8"?>
<p:tagLst xmlns:p="http://schemas.openxmlformats.org/presentationml/2006/main">
  <p:tag name="PA" val="v5.2.11"/>
</p:tagLst>
</file>

<file path=ppt/tags/tag129.xml><?xml version="1.0" encoding="utf-8"?>
<p:tagLst xmlns:p="http://schemas.openxmlformats.org/presentationml/2006/main">
  <p:tag name="PA" val="v5.2.11"/>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30.xml><?xml version="1.0" encoding="utf-8"?>
<p:tagLst xmlns:p="http://schemas.openxmlformats.org/presentationml/2006/main">
  <p:tag name="PA" val="v5.2.11"/>
</p:tagLst>
</file>

<file path=ppt/tags/tag131.xml><?xml version="1.0" encoding="utf-8"?>
<p:tagLst xmlns:p="http://schemas.openxmlformats.org/presentationml/2006/main">
  <p:tag name="PA" val="v5.2.11"/>
</p:tagLst>
</file>

<file path=ppt/tags/tag132.xml><?xml version="1.0" encoding="utf-8"?>
<p:tagLst xmlns:p="http://schemas.openxmlformats.org/presentationml/2006/main">
  <p:tag name="PA" val="v5.2.11"/>
</p:tagLst>
</file>

<file path=ppt/tags/tag133.xml><?xml version="1.0" encoding="utf-8"?>
<p:tagLst xmlns:p="http://schemas.openxmlformats.org/presentationml/2006/main">
  <p:tag name="PA" val="v5.2.11"/>
</p:tagLst>
</file>

<file path=ppt/tags/tag134.xml><?xml version="1.0" encoding="utf-8"?>
<p:tagLst xmlns:p="http://schemas.openxmlformats.org/presentationml/2006/main">
  <p:tag name="PA" val="v5.2.11"/>
</p:tagLst>
</file>

<file path=ppt/tags/tag135.xml><?xml version="1.0" encoding="utf-8"?>
<p:tagLst xmlns:p="http://schemas.openxmlformats.org/presentationml/2006/main">
  <p:tag name="PA" val="v5.2.11"/>
</p:tagLst>
</file>

<file path=ppt/tags/tag136.xml><?xml version="1.0" encoding="utf-8"?>
<p:tagLst xmlns:p="http://schemas.openxmlformats.org/presentationml/2006/main">
  <p:tag name="PA" val="v5.2.11"/>
</p:tagLst>
</file>

<file path=ppt/tags/tag137.xml><?xml version="1.0" encoding="utf-8"?>
<p:tagLst xmlns:p="http://schemas.openxmlformats.org/presentationml/2006/main">
  <p:tag name="PA" val="v5.2.11"/>
</p:tagLst>
</file>

<file path=ppt/tags/tag138.xml><?xml version="1.0" encoding="utf-8"?>
<p:tagLst xmlns:p="http://schemas.openxmlformats.org/presentationml/2006/main">
  <p:tag name="PA" val="v5.2.11"/>
</p:tagLst>
</file>

<file path=ppt/tags/tag139.xml><?xml version="1.0" encoding="utf-8"?>
<p:tagLst xmlns:p="http://schemas.openxmlformats.org/presentationml/2006/main">
  <p:tag name="PA" val="v5.2.1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40.xml><?xml version="1.0" encoding="utf-8"?>
<p:tagLst xmlns:p="http://schemas.openxmlformats.org/presentationml/2006/main">
  <p:tag name="PA" val="v5.2.11"/>
</p:tagLst>
</file>

<file path=ppt/tags/tag141.xml><?xml version="1.0" encoding="utf-8"?>
<p:tagLst xmlns:p="http://schemas.openxmlformats.org/presentationml/2006/main">
  <p:tag name="PA" val="v5.2.11"/>
</p:tagLst>
</file>

<file path=ppt/tags/tag142.xml><?xml version="1.0" encoding="utf-8"?>
<p:tagLst xmlns:p="http://schemas.openxmlformats.org/presentationml/2006/main">
  <p:tag name="PA" val="v5.2.11"/>
</p:tagLst>
</file>

<file path=ppt/tags/tag143.xml><?xml version="1.0" encoding="utf-8"?>
<p:tagLst xmlns:p="http://schemas.openxmlformats.org/presentationml/2006/main">
  <p:tag name="PA" val="v5.2.11"/>
</p:tagLst>
</file>

<file path=ppt/tags/tag144.xml><?xml version="1.0" encoding="utf-8"?>
<p:tagLst xmlns:p="http://schemas.openxmlformats.org/presentationml/2006/main">
  <p:tag name="PA" val="v5.2.11"/>
</p:tagLst>
</file>

<file path=ppt/tags/tag145.xml><?xml version="1.0" encoding="utf-8"?>
<p:tagLst xmlns:p="http://schemas.openxmlformats.org/presentationml/2006/main">
  <p:tag name="PA" val="v5.2.11"/>
</p:tagLst>
</file>

<file path=ppt/tags/tag146.xml><?xml version="1.0" encoding="utf-8"?>
<p:tagLst xmlns:p="http://schemas.openxmlformats.org/presentationml/2006/main">
  <p:tag name="PA" val="v5.2.11"/>
</p:tagLst>
</file>

<file path=ppt/tags/tag147.xml><?xml version="1.0" encoding="utf-8"?>
<p:tagLst xmlns:p="http://schemas.openxmlformats.org/presentationml/2006/main">
  <p:tag name="PA" val="v5.2.11"/>
</p:tagLst>
</file>

<file path=ppt/tags/tag148.xml><?xml version="1.0" encoding="utf-8"?>
<p:tagLst xmlns:p="http://schemas.openxmlformats.org/presentationml/2006/main">
  <p:tag name="PA" val="v5.2.11"/>
</p:tagLst>
</file>

<file path=ppt/tags/tag149.xml><?xml version="1.0" encoding="utf-8"?>
<p:tagLst xmlns:p="http://schemas.openxmlformats.org/presentationml/2006/main">
  <p:tag name="PA" val="v5.2.1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0.xml><?xml version="1.0" encoding="utf-8"?>
<p:tagLst xmlns:p="http://schemas.openxmlformats.org/presentationml/2006/main">
  <p:tag name="PA" val="v5.2.11"/>
</p:tagLst>
</file>

<file path=ppt/tags/tag151.xml><?xml version="1.0" encoding="utf-8"?>
<p:tagLst xmlns:p="http://schemas.openxmlformats.org/presentationml/2006/main">
  <p:tag name="PA" val="v5.2.11"/>
</p:tagLst>
</file>

<file path=ppt/tags/tag152.xml><?xml version="1.0" encoding="utf-8"?>
<p:tagLst xmlns:p="http://schemas.openxmlformats.org/presentationml/2006/main">
  <p:tag name="PA" val="v5.2.11"/>
</p:tagLst>
</file>

<file path=ppt/tags/tag153.xml><?xml version="1.0" encoding="utf-8"?>
<p:tagLst xmlns:p="http://schemas.openxmlformats.org/presentationml/2006/main">
  <p:tag name="PA" val="v5.2.11"/>
</p:tagLst>
</file>

<file path=ppt/tags/tag154.xml><?xml version="1.0" encoding="utf-8"?>
<p:tagLst xmlns:p="http://schemas.openxmlformats.org/presentationml/2006/main">
  <p:tag name="PA" val="v5.2.11"/>
</p:tagLst>
</file>

<file path=ppt/tags/tag155.xml><?xml version="1.0" encoding="utf-8"?>
<p:tagLst xmlns:p="http://schemas.openxmlformats.org/presentationml/2006/main">
  <p:tag name="PA" val="v5.2.11"/>
</p:tagLst>
</file>

<file path=ppt/tags/tag156.xml><?xml version="1.0" encoding="utf-8"?>
<p:tagLst xmlns:p="http://schemas.openxmlformats.org/presentationml/2006/main">
  <p:tag name="PA" val="v5.2.11"/>
</p:tagLst>
</file>

<file path=ppt/tags/tag157.xml><?xml version="1.0" encoding="utf-8"?>
<p:tagLst xmlns:p="http://schemas.openxmlformats.org/presentationml/2006/main">
  <p:tag name="PA" val="v5.2.11"/>
</p:tagLst>
</file>

<file path=ppt/tags/tag158.xml><?xml version="1.0" encoding="utf-8"?>
<p:tagLst xmlns:p="http://schemas.openxmlformats.org/presentationml/2006/main">
  <p:tag name="PA" val="v5.2.11"/>
</p:tagLst>
</file>

<file path=ppt/tags/tag159.xml><?xml version="1.0" encoding="utf-8"?>
<p:tagLst xmlns:p="http://schemas.openxmlformats.org/presentationml/2006/main">
  <p:tag name="PA" val="v5.2.11"/>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60.xml><?xml version="1.0" encoding="utf-8"?>
<p:tagLst xmlns:p="http://schemas.openxmlformats.org/presentationml/2006/main">
  <p:tag name="PA" val="v5.2.11"/>
</p:tagLst>
</file>

<file path=ppt/tags/tag161.xml><?xml version="1.0" encoding="utf-8"?>
<p:tagLst xmlns:p="http://schemas.openxmlformats.org/presentationml/2006/main">
  <p:tag name="PA" val="v5.2.11"/>
</p:tagLst>
</file>

<file path=ppt/tags/tag162.xml><?xml version="1.0" encoding="utf-8"?>
<p:tagLst xmlns:p="http://schemas.openxmlformats.org/presentationml/2006/main">
  <p:tag name="PA" val="v5.2.11"/>
</p:tagLst>
</file>

<file path=ppt/tags/tag163.xml><?xml version="1.0" encoding="utf-8"?>
<p:tagLst xmlns:p="http://schemas.openxmlformats.org/presentationml/2006/main">
  <p:tag name="PA" val="v5.2.11"/>
</p:tagLst>
</file>

<file path=ppt/tags/tag164.xml><?xml version="1.0" encoding="utf-8"?>
<p:tagLst xmlns:p="http://schemas.openxmlformats.org/presentationml/2006/main">
  <p:tag name="PA" val="v5.2.11"/>
</p:tagLst>
</file>

<file path=ppt/tags/tag165.xml><?xml version="1.0" encoding="utf-8"?>
<p:tagLst xmlns:p="http://schemas.openxmlformats.org/presentationml/2006/main">
  <p:tag name="PA" val="v5.2.11"/>
</p:tagLst>
</file>

<file path=ppt/tags/tag166.xml><?xml version="1.0" encoding="utf-8"?>
<p:tagLst xmlns:p="http://schemas.openxmlformats.org/presentationml/2006/main">
  <p:tag name="PA" val="v5.2.11"/>
</p:tagLst>
</file>

<file path=ppt/tags/tag167.xml><?xml version="1.0" encoding="utf-8"?>
<p:tagLst xmlns:p="http://schemas.openxmlformats.org/presentationml/2006/main">
  <p:tag name="PA" val="v5.2.11"/>
</p:tagLst>
</file>

<file path=ppt/tags/tag168.xml><?xml version="1.0" encoding="utf-8"?>
<p:tagLst xmlns:p="http://schemas.openxmlformats.org/presentationml/2006/main">
  <p:tag name="PA" val="v5.2.11"/>
</p:tagLst>
</file>

<file path=ppt/tags/tag169.xml><?xml version="1.0" encoding="utf-8"?>
<p:tagLst xmlns:p="http://schemas.openxmlformats.org/presentationml/2006/main">
  <p:tag name="PA" val="v5.2.11"/>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0.xml><?xml version="1.0" encoding="utf-8"?>
<p:tagLst xmlns:p="http://schemas.openxmlformats.org/presentationml/2006/main">
  <p:tag name="PA" val="v5.2.11"/>
</p:tagLst>
</file>

<file path=ppt/tags/tag171.xml><?xml version="1.0" encoding="utf-8"?>
<p:tagLst xmlns:p="http://schemas.openxmlformats.org/presentationml/2006/main">
  <p:tag name="PA" val="v5.2.11"/>
</p:tagLst>
</file>

<file path=ppt/tags/tag172.xml><?xml version="1.0" encoding="utf-8"?>
<p:tagLst xmlns:p="http://schemas.openxmlformats.org/presentationml/2006/main">
  <p:tag name="PA" val="v5.2.11"/>
</p:tagLst>
</file>

<file path=ppt/tags/tag173.xml><?xml version="1.0" encoding="utf-8"?>
<p:tagLst xmlns:p="http://schemas.openxmlformats.org/presentationml/2006/main">
  <p:tag name="PA" val="v5.2.11"/>
</p:tagLst>
</file>

<file path=ppt/tags/tag174.xml><?xml version="1.0" encoding="utf-8"?>
<p:tagLst xmlns:p="http://schemas.openxmlformats.org/presentationml/2006/main">
  <p:tag name="PA" val="v5.2.11"/>
</p:tagLst>
</file>

<file path=ppt/tags/tag175.xml><?xml version="1.0" encoding="utf-8"?>
<p:tagLst xmlns:p="http://schemas.openxmlformats.org/presentationml/2006/main">
  <p:tag name="PA" val="v5.2.11"/>
</p:tagLst>
</file>

<file path=ppt/tags/tag176.xml><?xml version="1.0" encoding="utf-8"?>
<p:tagLst xmlns:p="http://schemas.openxmlformats.org/presentationml/2006/main">
  <p:tag name="PA" val="v5.2.11"/>
</p:tagLst>
</file>

<file path=ppt/tags/tag177.xml><?xml version="1.0" encoding="utf-8"?>
<p:tagLst xmlns:p="http://schemas.openxmlformats.org/presentationml/2006/main">
  <p:tag name="PA" val="v5.2.11"/>
</p:tagLst>
</file>

<file path=ppt/tags/tag178.xml><?xml version="1.0" encoding="utf-8"?>
<p:tagLst xmlns:p="http://schemas.openxmlformats.org/presentationml/2006/main">
  <p:tag name="PA" val="v5.2.11"/>
</p:tagLst>
</file>

<file path=ppt/tags/tag179.xml><?xml version="1.0" encoding="utf-8"?>
<p:tagLst xmlns:p="http://schemas.openxmlformats.org/presentationml/2006/main">
  <p:tag name="PA" val="v5.2.11"/>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0.xml><?xml version="1.0" encoding="utf-8"?>
<p:tagLst xmlns:p="http://schemas.openxmlformats.org/presentationml/2006/main">
  <p:tag name="PA" val="v5.2.11"/>
</p:tagLst>
</file>

<file path=ppt/tags/tag181.xml><?xml version="1.0" encoding="utf-8"?>
<p:tagLst xmlns:p="http://schemas.openxmlformats.org/presentationml/2006/main">
  <p:tag name="PA" val="v5.2.11"/>
</p:tagLst>
</file>

<file path=ppt/tags/tag182.xml><?xml version="1.0" encoding="utf-8"?>
<p:tagLst xmlns:p="http://schemas.openxmlformats.org/presentationml/2006/main">
  <p:tag name="PA" val="v5.2.11"/>
</p:tagLst>
</file>

<file path=ppt/tags/tag183.xml><?xml version="1.0" encoding="utf-8"?>
<p:tagLst xmlns:p="http://schemas.openxmlformats.org/presentationml/2006/main">
  <p:tag name="PA" val="v5.2.11"/>
</p:tagLst>
</file>

<file path=ppt/tags/tag184.xml><?xml version="1.0" encoding="utf-8"?>
<p:tagLst xmlns:p="http://schemas.openxmlformats.org/presentationml/2006/main">
  <p:tag name="PA" val="v5.2.11"/>
</p:tagLst>
</file>

<file path=ppt/tags/tag185.xml><?xml version="1.0" encoding="utf-8"?>
<p:tagLst xmlns:p="http://schemas.openxmlformats.org/presentationml/2006/main">
  <p:tag name="PA" val="v5.2.11"/>
</p:tagLst>
</file>

<file path=ppt/tags/tag186.xml><?xml version="1.0" encoding="utf-8"?>
<p:tagLst xmlns:p="http://schemas.openxmlformats.org/presentationml/2006/main">
  <p:tag name="PA" val="v5.2.11"/>
</p:tagLst>
</file>

<file path=ppt/tags/tag187.xml><?xml version="1.0" encoding="utf-8"?>
<p:tagLst xmlns:p="http://schemas.openxmlformats.org/presentationml/2006/main">
  <p:tag name="PA" val="v5.2.11"/>
</p:tagLst>
</file>

<file path=ppt/tags/tag188.xml><?xml version="1.0" encoding="utf-8"?>
<p:tagLst xmlns:p="http://schemas.openxmlformats.org/presentationml/2006/main">
  <p:tag name="PA" val="v5.2.11"/>
</p:tagLst>
</file>

<file path=ppt/tags/tag189.xml><?xml version="1.0" encoding="utf-8"?>
<p:tagLst xmlns:p="http://schemas.openxmlformats.org/presentationml/2006/main">
  <p:tag name="PA" val="v5.2.11"/>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0.xml><?xml version="1.0" encoding="utf-8"?>
<p:tagLst xmlns:p="http://schemas.openxmlformats.org/presentationml/2006/main">
  <p:tag name="PA" val="v5.2.11"/>
</p:tagLst>
</file>

<file path=ppt/tags/tag191.xml><?xml version="1.0" encoding="utf-8"?>
<p:tagLst xmlns:p="http://schemas.openxmlformats.org/presentationml/2006/main">
  <p:tag name="PA" val="v5.2.11"/>
</p:tagLst>
</file>

<file path=ppt/tags/tag192.xml><?xml version="1.0" encoding="utf-8"?>
<p:tagLst xmlns:p="http://schemas.openxmlformats.org/presentationml/2006/main">
  <p:tag name="PA" val="v5.2.11"/>
</p:tagLst>
</file>

<file path=ppt/tags/tag193.xml><?xml version="1.0" encoding="utf-8"?>
<p:tagLst xmlns:p="http://schemas.openxmlformats.org/presentationml/2006/main">
  <p:tag name="PA" val="v5.2.11"/>
</p:tagLst>
</file>

<file path=ppt/tags/tag194.xml><?xml version="1.0" encoding="utf-8"?>
<p:tagLst xmlns:p="http://schemas.openxmlformats.org/presentationml/2006/main">
  <p:tag name="PA" val="v5.2.11"/>
</p:tagLst>
</file>

<file path=ppt/tags/tag195.xml><?xml version="1.0" encoding="utf-8"?>
<p:tagLst xmlns:p="http://schemas.openxmlformats.org/presentationml/2006/main">
  <p:tag name="PA" val="v5.2.11"/>
</p:tagLst>
</file>

<file path=ppt/tags/tag196.xml><?xml version="1.0" encoding="utf-8"?>
<p:tagLst xmlns:p="http://schemas.openxmlformats.org/presentationml/2006/main">
  <p:tag name="PA" val="v5.2.11"/>
</p:tagLst>
</file>

<file path=ppt/tags/tag197.xml><?xml version="1.0" encoding="utf-8"?>
<p:tagLst xmlns:p="http://schemas.openxmlformats.org/presentationml/2006/main">
  <p:tag name="PA" val="v5.2.11"/>
</p:tagLst>
</file>

<file path=ppt/tags/tag198.xml><?xml version="1.0" encoding="utf-8"?>
<p:tagLst xmlns:p="http://schemas.openxmlformats.org/presentationml/2006/main">
  <p:tag name="PA" val="v5.2.11"/>
</p:tagLst>
</file>

<file path=ppt/tags/tag199.xml><?xml version="1.0" encoding="utf-8"?>
<p:tagLst xmlns:p="http://schemas.openxmlformats.org/presentationml/2006/main">
  <p:tag name="PA" val="v5.2.1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0.xml><?xml version="1.0" encoding="utf-8"?>
<p:tagLst xmlns:p="http://schemas.openxmlformats.org/presentationml/2006/main">
  <p:tag name="PA" val="v5.2.11"/>
</p:tagLst>
</file>

<file path=ppt/tags/tag201.xml><?xml version="1.0" encoding="utf-8"?>
<p:tagLst xmlns:p="http://schemas.openxmlformats.org/presentationml/2006/main">
  <p:tag name="PA" val="v5.2.11"/>
</p:tagLst>
</file>

<file path=ppt/tags/tag202.xml><?xml version="1.0" encoding="utf-8"?>
<p:tagLst xmlns:p="http://schemas.openxmlformats.org/presentationml/2006/main">
  <p:tag name="PA" val="v5.2.11"/>
</p:tagLst>
</file>

<file path=ppt/tags/tag203.xml><?xml version="1.0" encoding="utf-8"?>
<p:tagLst xmlns:p="http://schemas.openxmlformats.org/presentationml/2006/main">
  <p:tag name="PA" val="v5.2.11"/>
</p:tagLst>
</file>

<file path=ppt/tags/tag204.xml><?xml version="1.0" encoding="utf-8"?>
<p:tagLst xmlns:p="http://schemas.openxmlformats.org/presentationml/2006/main">
  <p:tag name="PA" val="v5.2.11"/>
</p:tagLst>
</file>

<file path=ppt/tags/tag205.xml><?xml version="1.0" encoding="utf-8"?>
<p:tagLst xmlns:p="http://schemas.openxmlformats.org/presentationml/2006/main">
  <p:tag name="PA" val="v5.2.11"/>
</p:tagLst>
</file>

<file path=ppt/tags/tag206.xml><?xml version="1.0" encoding="utf-8"?>
<p:tagLst xmlns:p="http://schemas.openxmlformats.org/presentationml/2006/main">
  <p:tag name="PA" val="v5.2.11"/>
</p:tagLst>
</file>

<file path=ppt/tags/tag207.xml><?xml version="1.0" encoding="utf-8"?>
<p:tagLst xmlns:p="http://schemas.openxmlformats.org/presentationml/2006/main">
  <p:tag name="PA" val="v5.2.11"/>
</p:tagLst>
</file>

<file path=ppt/tags/tag208.xml><?xml version="1.0" encoding="utf-8"?>
<p:tagLst xmlns:p="http://schemas.openxmlformats.org/presentationml/2006/main">
  <p:tag name="PA" val="v5.2.11"/>
</p:tagLst>
</file>

<file path=ppt/tags/tag209.xml><?xml version="1.0" encoding="utf-8"?>
<p:tagLst xmlns:p="http://schemas.openxmlformats.org/presentationml/2006/main">
  <p:tag name="PA" val="v5.2.11"/>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0.xml><?xml version="1.0" encoding="utf-8"?>
<p:tagLst xmlns:p="http://schemas.openxmlformats.org/presentationml/2006/main">
  <p:tag name="PA" val="v5.2.11"/>
</p:tagLst>
</file>

<file path=ppt/tags/tag211.xml><?xml version="1.0" encoding="utf-8"?>
<p:tagLst xmlns:p="http://schemas.openxmlformats.org/presentationml/2006/main">
  <p:tag name="PA" val="v5.2.11"/>
</p:tagLst>
</file>

<file path=ppt/tags/tag212.xml><?xml version="1.0" encoding="utf-8"?>
<p:tagLst xmlns:p="http://schemas.openxmlformats.org/presentationml/2006/main">
  <p:tag name="PA" val="v5.2.11"/>
</p:tagLst>
</file>

<file path=ppt/tags/tag213.xml><?xml version="1.0" encoding="utf-8"?>
<p:tagLst xmlns:p="http://schemas.openxmlformats.org/presentationml/2006/main">
  <p:tag name="PA" val="v5.2.11"/>
</p:tagLst>
</file>

<file path=ppt/tags/tag214.xml><?xml version="1.0" encoding="utf-8"?>
<p:tagLst xmlns:p="http://schemas.openxmlformats.org/presentationml/2006/main">
  <p:tag name="PA" val="v5.2.11"/>
</p:tagLst>
</file>

<file path=ppt/tags/tag215.xml><?xml version="1.0" encoding="utf-8"?>
<p:tagLst xmlns:p="http://schemas.openxmlformats.org/presentationml/2006/main">
  <p:tag name="PA" val="v5.2.11"/>
</p:tagLst>
</file>

<file path=ppt/tags/tag216.xml><?xml version="1.0" encoding="utf-8"?>
<p:tagLst xmlns:p="http://schemas.openxmlformats.org/presentationml/2006/main">
  <p:tag name="ISLIDE.VECTOR" val="#189994;#340094;"/>
</p:tagLst>
</file>

<file path=ppt/tags/tag217.xml><?xml version="1.0" encoding="utf-8"?>
<p:tagLst xmlns:p="http://schemas.openxmlformats.org/presentationml/2006/main">
  <p:tag name="PA" val="v5.2.11"/>
</p:tagLst>
</file>

<file path=ppt/tags/tag218.xml><?xml version="1.0" encoding="utf-8"?>
<p:tagLst xmlns:p="http://schemas.openxmlformats.org/presentationml/2006/main">
  <p:tag name="PA" val="v5.2.11"/>
</p:tagLst>
</file>

<file path=ppt/tags/tag219.xml><?xml version="1.0" encoding="utf-8"?>
<p:tagLst xmlns:p="http://schemas.openxmlformats.org/presentationml/2006/main">
  <p:tag name="PA" val="v5.2.11"/>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0.xml><?xml version="1.0" encoding="utf-8"?>
<p:tagLst xmlns:p="http://schemas.openxmlformats.org/presentationml/2006/main">
  <p:tag name="PA" val="v5.2.11"/>
</p:tagLst>
</file>

<file path=ppt/tags/tag221.xml><?xml version="1.0" encoding="utf-8"?>
<p:tagLst xmlns:p="http://schemas.openxmlformats.org/presentationml/2006/main">
  <p:tag name="PA" val="v5.2.11"/>
</p:tagLst>
</file>

<file path=ppt/tags/tag222.xml><?xml version="1.0" encoding="utf-8"?>
<p:tagLst xmlns:p="http://schemas.openxmlformats.org/presentationml/2006/main">
  <p:tag name="PA" val="v5.2.11"/>
</p:tagLst>
</file>

<file path=ppt/tags/tag223.xml><?xml version="1.0" encoding="utf-8"?>
<p:tagLst xmlns:p="http://schemas.openxmlformats.org/presentationml/2006/main">
  <p:tag name="PA" val="v5.2.11"/>
</p:tagLst>
</file>

<file path=ppt/tags/tag224.xml><?xml version="1.0" encoding="utf-8"?>
<p:tagLst xmlns:p="http://schemas.openxmlformats.org/presentationml/2006/main">
  <p:tag name="PA" val="v5.2.11"/>
</p:tagLst>
</file>

<file path=ppt/tags/tag225.xml><?xml version="1.0" encoding="utf-8"?>
<p:tagLst xmlns:p="http://schemas.openxmlformats.org/presentationml/2006/main">
  <p:tag name="PA" val="v5.2.11"/>
</p:tagLst>
</file>

<file path=ppt/tags/tag226.xml><?xml version="1.0" encoding="utf-8"?>
<p:tagLst xmlns:p="http://schemas.openxmlformats.org/presentationml/2006/main">
  <p:tag name="PA" val="v5.2.11"/>
</p:tagLst>
</file>

<file path=ppt/tags/tag227.xml><?xml version="1.0" encoding="utf-8"?>
<p:tagLst xmlns:p="http://schemas.openxmlformats.org/presentationml/2006/main">
  <p:tag name="PA" val="v5.2.11"/>
</p:tagLst>
</file>

<file path=ppt/tags/tag228.xml><?xml version="1.0" encoding="utf-8"?>
<p:tagLst xmlns:p="http://schemas.openxmlformats.org/presentationml/2006/main">
  <p:tag name="PA" val="v5.2.11"/>
</p:tagLst>
</file>

<file path=ppt/tags/tag229.xml><?xml version="1.0" encoding="utf-8"?>
<p:tagLst xmlns:p="http://schemas.openxmlformats.org/presentationml/2006/main">
  <p:tag name="PA" val="v5.2.11"/>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0.xml><?xml version="1.0" encoding="utf-8"?>
<p:tagLst xmlns:p="http://schemas.openxmlformats.org/presentationml/2006/main">
  <p:tag name="PA" val="v5.2.11"/>
</p:tagLst>
</file>

<file path=ppt/tags/tag231.xml><?xml version="1.0" encoding="utf-8"?>
<p:tagLst xmlns:p="http://schemas.openxmlformats.org/presentationml/2006/main">
  <p:tag name="PA" val="v5.2.11"/>
</p:tagLst>
</file>

<file path=ppt/tags/tag232.xml><?xml version="1.0" encoding="utf-8"?>
<p:tagLst xmlns:p="http://schemas.openxmlformats.org/presentationml/2006/main">
  <p:tag name="PA" val="v5.2.11"/>
</p:tagLst>
</file>

<file path=ppt/tags/tag233.xml><?xml version="1.0" encoding="utf-8"?>
<p:tagLst xmlns:p="http://schemas.openxmlformats.org/presentationml/2006/main">
  <p:tag name="PA" val="v5.2.11"/>
</p:tagLst>
</file>

<file path=ppt/tags/tag234.xml><?xml version="1.0" encoding="utf-8"?>
<p:tagLst xmlns:p="http://schemas.openxmlformats.org/presentationml/2006/main">
  <p:tag name="PA" val="v5.2.11"/>
</p:tagLst>
</file>

<file path=ppt/tags/tag235.xml><?xml version="1.0" encoding="utf-8"?>
<p:tagLst xmlns:p="http://schemas.openxmlformats.org/presentationml/2006/main">
  <p:tag name="PA" val="v5.2.11"/>
</p:tagLst>
</file>

<file path=ppt/tags/tag236.xml><?xml version="1.0" encoding="utf-8"?>
<p:tagLst xmlns:p="http://schemas.openxmlformats.org/presentationml/2006/main">
  <p:tag name="PA" val="v5.2.11"/>
</p:tagLst>
</file>

<file path=ppt/tags/tag237.xml><?xml version="1.0" encoding="utf-8"?>
<p:tagLst xmlns:p="http://schemas.openxmlformats.org/presentationml/2006/main">
  <p:tag name="PA" val="v5.2.11"/>
</p:tagLst>
</file>

<file path=ppt/tags/tag238.xml><?xml version="1.0" encoding="utf-8"?>
<p:tagLst xmlns:p="http://schemas.openxmlformats.org/presentationml/2006/main">
  <p:tag name="PA" val="v5.2.11"/>
</p:tagLst>
</file>

<file path=ppt/tags/tag239.xml><?xml version="1.0" encoding="utf-8"?>
<p:tagLst xmlns:p="http://schemas.openxmlformats.org/presentationml/2006/main">
  <p:tag name="PA" val="v5.2.11"/>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240.xml><?xml version="1.0" encoding="utf-8"?>
<p:tagLst xmlns:p="http://schemas.openxmlformats.org/presentationml/2006/main">
  <p:tag name="PA" val="v5.2.11"/>
</p:tagLst>
</file>

<file path=ppt/tags/tag241.xml><?xml version="1.0" encoding="utf-8"?>
<p:tagLst xmlns:p="http://schemas.openxmlformats.org/presentationml/2006/main">
  <p:tag name="PA" val="v5.2.11"/>
</p:tagLst>
</file>

<file path=ppt/tags/tag242.xml><?xml version="1.0" encoding="utf-8"?>
<p:tagLst xmlns:p="http://schemas.openxmlformats.org/presentationml/2006/main">
  <p:tag name="PA" val="v5.2.11"/>
</p:tagLst>
</file>

<file path=ppt/tags/tag243.xml><?xml version="1.0" encoding="utf-8"?>
<p:tagLst xmlns:p="http://schemas.openxmlformats.org/presentationml/2006/main">
  <p:tag name="PA" val="v5.2.11"/>
</p:tagLst>
</file>

<file path=ppt/tags/tag244.xml><?xml version="1.0" encoding="utf-8"?>
<p:tagLst xmlns:p="http://schemas.openxmlformats.org/presentationml/2006/main">
  <p:tag name="PA" val="v5.2.11"/>
</p:tagLst>
</file>

<file path=ppt/tags/tag245.xml><?xml version="1.0" encoding="utf-8"?>
<p:tagLst xmlns:p="http://schemas.openxmlformats.org/presentationml/2006/main">
  <p:tag name="PA" val="v5.2.11"/>
</p:tagLst>
</file>

<file path=ppt/tags/tag246.xml><?xml version="1.0" encoding="utf-8"?>
<p:tagLst xmlns:p="http://schemas.openxmlformats.org/presentationml/2006/main">
  <p:tag name="PA" val="v5.2.11"/>
</p:tagLst>
</file>

<file path=ppt/tags/tag247.xml><?xml version="1.0" encoding="utf-8"?>
<p:tagLst xmlns:p="http://schemas.openxmlformats.org/presentationml/2006/main">
  <p:tag name="PA" val="v5.2.11"/>
</p:tagLst>
</file>

<file path=ppt/tags/tag248.xml><?xml version="1.0" encoding="utf-8"?>
<p:tagLst xmlns:p="http://schemas.openxmlformats.org/presentationml/2006/main">
  <p:tag name="PA" val="v5.2.11"/>
</p:tagLst>
</file>

<file path=ppt/tags/tag249.xml><?xml version="1.0" encoding="utf-8"?>
<p:tagLst xmlns:p="http://schemas.openxmlformats.org/presentationml/2006/main">
  <p:tag name="PA" val="v5.2.11"/>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250.xml><?xml version="1.0" encoding="utf-8"?>
<p:tagLst xmlns:p="http://schemas.openxmlformats.org/presentationml/2006/main">
  <p:tag name="PA" val="v5.2.11"/>
</p:tagLst>
</file>

<file path=ppt/tags/tag251.xml><?xml version="1.0" encoding="utf-8"?>
<p:tagLst xmlns:p="http://schemas.openxmlformats.org/presentationml/2006/main">
  <p:tag name="PA" val="v5.2.11"/>
</p:tagLst>
</file>

<file path=ppt/tags/tag252.xml><?xml version="1.0" encoding="utf-8"?>
<p:tagLst xmlns:p="http://schemas.openxmlformats.org/presentationml/2006/main">
  <p:tag name="PA" val="v5.2.11"/>
</p:tagLst>
</file>

<file path=ppt/tags/tag253.xml><?xml version="1.0" encoding="utf-8"?>
<p:tagLst xmlns:p="http://schemas.openxmlformats.org/presentationml/2006/main">
  <p:tag name="PA" val="v5.2.11"/>
</p:tagLst>
</file>

<file path=ppt/tags/tag254.xml><?xml version="1.0" encoding="utf-8"?>
<p:tagLst xmlns:p="http://schemas.openxmlformats.org/presentationml/2006/main">
  <p:tag name="PA" val="v5.2.11"/>
</p:tagLst>
</file>

<file path=ppt/tags/tag255.xml><?xml version="1.0" encoding="utf-8"?>
<p:tagLst xmlns:p="http://schemas.openxmlformats.org/presentationml/2006/main">
  <p:tag name="PA" val="v5.2.11"/>
</p:tagLst>
</file>

<file path=ppt/tags/tag256.xml><?xml version="1.0" encoding="utf-8"?>
<p:tagLst xmlns:p="http://schemas.openxmlformats.org/presentationml/2006/main">
  <p:tag name="PA" val="v5.2.11"/>
</p:tagLst>
</file>

<file path=ppt/tags/tag257.xml><?xml version="1.0" encoding="utf-8"?>
<p:tagLst xmlns:p="http://schemas.openxmlformats.org/presentationml/2006/main">
  <p:tag name="PA" val="v5.2.11"/>
</p:tagLst>
</file>

<file path=ppt/tags/tag258.xml><?xml version="1.0" encoding="utf-8"?>
<p:tagLst xmlns:p="http://schemas.openxmlformats.org/presentationml/2006/main">
  <p:tag name="PA" val="v5.2.11"/>
</p:tagLst>
</file>

<file path=ppt/tags/tag259.xml><?xml version="1.0" encoding="utf-8"?>
<p:tagLst xmlns:p="http://schemas.openxmlformats.org/presentationml/2006/main">
  <p:tag name="PA" val="v5.2.11"/>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60.xml><?xml version="1.0" encoding="utf-8"?>
<p:tagLst xmlns:p="http://schemas.openxmlformats.org/presentationml/2006/main">
  <p:tag name="PA" val="v5.2.11"/>
</p:tagLst>
</file>

<file path=ppt/tags/tag261.xml><?xml version="1.0" encoding="utf-8"?>
<p:tagLst xmlns:p="http://schemas.openxmlformats.org/presentationml/2006/main">
  <p:tag name="PA" val="v5.2.11"/>
</p:tagLst>
</file>

<file path=ppt/tags/tag262.xml><?xml version="1.0" encoding="utf-8"?>
<p:tagLst xmlns:p="http://schemas.openxmlformats.org/presentationml/2006/main">
  <p:tag name="PA" val="v5.2.11"/>
</p:tagLst>
</file>

<file path=ppt/tags/tag263.xml><?xml version="1.0" encoding="utf-8"?>
<p:tagLst xmlns:p="http://schemas.openxmlformats.org/presentationml/2006/main">
  <p:tag name="PA" val="v5.2.11"/>
</p:tagLst>
</file>

<file path=ppt/tags/tag264.xml><?xml version="1.0" encoding="utf-8"?>
<p:tagLst xmlns:p="http://schemas.openxmlformats.org/presentationml/2006/main">
  <p:tag name="PA" val="v5.2.11"/>
</p:tagLst>
</file>

<file path=ppt/tags/tag265.xml><?xml version="1.0" encoding="utf-8"?>
<p:tagLst xmlns:p="http://schemas.openxmlformats.org/presentationml/2006/main">
  <p:tag name="PA" val="v5.2.11"/>
</p:tagLst>
</file>

<file path=ppt/tags/tag266.xml><?xml version="1.0" encoding="utf-8"?>
<p:tagLst xmlns:p="http://schemas.openxmlformats.org/presentationml/2006/main">
  <p:tag name="PA" val="v5.2.11"/>
</p:tagLst>
</file>

<file path=ppt/tags/tag267.xml><?xml version="1.0" encoding="utf-8"?>
<p:tagLst xmlns:p="http://schemas.openxmlformats.org/presentationml/2006/main">
  <p:tag name="PA" val="v5.2.11"/>
</p:tagLst>
</file>

<file path=ppt/tags/tag268.xml><?xml version="1.0" encoding="utf-8"?>
<p:tagLst xmlns:p="http://schemas.openxmlformats.org/presentationml/2006/main">
  <p:tag name="PA" val="v5.2.11"/>
</p:tagLst>
</file>

<file path=ppt/tags/tag269.xml><?xml version="1.0" encoding="utf-8"?>
<p:tagLst xmlns:p="http://schemas.openxmlformats.org/presentationml/2006/main">
  <p:tag name="PA" val="v5.2.11"/>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70.xml><?xml version="1.0" encoding="utf-8"?>
<p:tagLst xmlns:p="http://schemas.openxmlformats.org/presentationml/2006/main">
  <p:tag name="PA" val="v5.2.11"/>
</p:tagLst>
</file>

<file path=ppt/tags/tag271.xml><?xml version="1.0" encoding="utf-8"?>
<p:tagLst xmlns:p="http://schemas.openxmlformats.org/presentationml/2006/main">
  <p:tag name="PA" val="v5.2.11"/>
</p:tagLst>
</file>

<file path=ppt/tags/tag272.xml><?xml version="1.0" encoding="utf-8"?>
<p:tagLst xmlns:p="http://schemas.openxmlformats.org/presentationml/2006/main">
  <p:tag name="PA" val="v5.2.11"/>
</p:tagLst>
</file>

<file path=ppt/tags/tag273.xml><?xml version="1.0" encoding="utf-8"?>
<p:tagLst xmlns:p="http://schemas.openxmlformats.org/presentationml/2006/main">
  <p:tag name="PA" val="v5.2.11"/>
</p:tagLst>
</file>

<file path=ppt/tags/tag274.xml><?xml version="1.0" encoding="utf-8"?>
<p:tagLst xmlns:p="http://schemas.openxmlformats.org/presentationml/2006/main">
  <p:tag name="PA" val="v5.2.11"/>
</p:tagLst>
</file>

<file path=ppt/tags/tag275.xml><?xml version="1.0" encoding="utf-8"?>
<p:tagLst xmlns:p="http://schemas.openxmlformats.org/presentationml/2006/main">
  <p:tag name="PA" val="v5.2.11"/>
</p:tagLst>
</file>

<file path=ppt/tags/tag276.xml><?xml version="1.0" encoding="utf-8"?>
<p:tagLst xmlns:p="http://schemas.openxmlformats.org/presentationml/2006/main">
  <p:tag name="PA" val="v5.2.11"/>
</p:tagLst>
</file>

<file path=ppt/tags/tag277.xml><?xml version="1.0" encoding="utf-8"?>
<p:tagLst xmlns:p="http://schemas.openxmlformats.org/presentationml/2006/main">
  <p:tag name="PA" val="v5.2.11"/>
</p:tagLst>
</file>

<file path=ppt/tags/tag278.xml><?xml version="1.0" encoding="utf-8"?>
<p:tagLst xmlns:p="http://schemas.openxmlformats.org/presentationml/2006/main">
  <p:tag name="PA" val="v5.2.11"/>
</p:tagLst>
</file>

<file path=ppt/tags/tag279.xml><?xml version="1.0" encoding="utf-8"?>
<p:tagLst xmlns:p="http://schemas.openxmlformats.org/presentationml/2006/main">
  <p:tag name="PA" val="v5.2.11"/>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80.xml><?xml version="1.0" encoding="utf-8"?>
<p:tagLst xmlns:p="http://schemas.openxmlformats.org/presentationml/2006/main">
  <p:tag name="PA" val="v5.2.11"/>
</p:tagLst>
</file>

<file path=ppt/tags/tag281.xml><?xml version="1.0" encoding="utf-8"?>
<p:tagLst xmlns:p="http://schemas.openxmlformats.org/presentationml/2006/main">
  <p:tag name="PA" val="v5.2.11"/>
</p:tagLst>
</file>

<file path=ppt/tags/tag282.xml><?xml version="1.0" encoding="utf-8"?>
<p:tagLst xmlns:p="http://schemas.openxmlformats.org/presentationml/2006/main">
  <p:tag name="PA" val="v5.2.11"/>
</p:tagLst>
</file>

<file path=ppt/tags/tag283.xml><?xml version="1.0" encoding="utf-8"?>
<p:tagLst xmlns:p="http://schemas.openxmlformats.org/presentationml/2006/main">
  <p:tag name="PA" val="v5.2.11"/>
</p:tagLst>
</file>

<file path=ppt/tags/tag284.xml><?xml version="1.0" encoding="utf-8"?>
<p:tagLst xmlns:p="http://schemas.openxmlformats.org/presentationml/2006/main">
  <p:tag name="PA" val="v5.2.11"/>
</p:tagLst>
</file>

<file path=ppt/tags/tag285.xml><?xml version="1.0" encoding="utf-8"?>
<p:tagLst xmlns:p="http://schemas.openxmlformats.org/presentationml/2006/main">
  <p:tag name="PA" val="v5.2.11"/>
</p:tagLst>
</file>

<file path=ppt/tags/tag286.xml><?xml version="1.0" encoding="utf-8"?>
<p:tagLst xmlns:p="http://schemas.openxmlformats.org/presentationml/2006/main">
  <p:tag name="PA" val="v5.2.11"/>
</p:tagLst>
</file>

<file path=ppt/tags/tag287.xml><?xml version="1.0" encoding="utf-8"?>
<p:tagLst xmlns:p="http://schemas.openxmlformats.org/presentationml/2006/main">
  <p:tag name="PA" val="v5.2.11"/>
</p:tagLst>
</file>

<file path=ppt/tags/tag288.xml><?xml version="1.0" encoding="utf-8"?>
<p:tagLst xmlns:p="http://schemas.openxmlformats.org/presentationml/2006/main">
  <p:tag name="PA" val="v5.2.11"/>
</p:tagLst>
</file>

<file path=ppt/tags/tag289.xml><?xml version="1.0" encoding="utf-8"?>
<p:tagLst xmlns:p="http://schemas.openxmlformats.org/presentationml/2006/main">
  <p:tag name="PA" val="v5.2.11"/>
</p:tagLst>
</file>

<file path=ppt/tags/tag29.xml><?xml version="1.0" encoding="utf-8"?>
<p:tagLst xmlns:p="http://schemas.openxmlformats.org/presentationml/2006/main">
  <p:tag name="KSO_WM_TEMPLATE_THUMBS_INDEX" val="1"/>
  <p:tag name="KSO_WM_TEMPLATE_SUBCATEGORY" val="0"/>
  <p:tag name="KSO_WM_TAG_VERSION" val="1.0"/>
  <p:tag name="KSO_WM_BEAUTIFY_FLAG" val="#wm#"/>
  <p:tag name="KSO_WM_TEMPLATE_CATEGORY" val="custom"/>
  <p:tag name="KSO_WM_TEMPLATE_INDEX" val="20187308"/>
</p:tagLst>
</file>

<file path=ppt/tags/tag290.xml><?xml version="1.0" encoding="utf-8"?>
<p:tagLst xmlns:p="http://schemas.openxmlformats.org/presentationml/2006/main">
  <p:tag name="PA" val="v5.2.11"/>
</p:tagLst>
</file>

<file path=ppt/tags/tag291.xml><?xml version="1.0" encoding="utf-8"?>
<p:tagLst xmlns:p="http://schemas.openxmlformats.org/presentationml/2006/main">
  <p:tag name="PA" val="v5.2.11"/>
</p:tagLst>
</file>

<file path=ppt/tags/tag292.xml><?xml version="1.0" encoding="utf-8"?>
<p:tagLst xmlns:p="http://schemas.openxmlformats.org/presentationml/2006/main">
  <p:tag name="PA" val="v5.2.11"/>
</p:tagLst>
</file>

<file path=ppt/tags/tag293.xml><?xml version="1.0" encoding="utf-8"?>
<p:tagLst xmlns:p="http://schemas.openxmlformats.org/presentationml/2006/main">
  <p:tag name="PA" val="v5.2.11"/>
</p:tagLst>
</file>

<file path=ppt/tags/tag294.xml><?xml version="1.0" encoding="utf-8"?>
<p:tagLst xmlns:p="http://schemas.openxmlformats.org/presentationml/2006/main">
  <p:tag name="PA" val="v5.2.11"/>
</p:tagLst>
</file>

<file path=ppt/tags/tag295.xml><?xml version="1.0" encoding="utf-8"?>
<p:tagLst xmlns:p="http://schemas.openxmlformats.org/presentationml/2006/main">
  <p:tag name="PA" val="v5.2.11"/>
</p:tagLst>
</file>

<file path=ppt/tags/tag296.xml><?xml version="1.0" encoding="utf-8"?>
<p:tagLst xmlns:p="http://schemas.openxmlformats.org/presentationml/2006/main">
  <p:tag name="PA" val="v5.2.11"/>
</p:tagLst>
</file>

<file path=ppt/tags/tag297.xml><?xml version="1.0" encoding="utf-8"?>
<p:tagLst xmlns:p="http://schemas.openxmlformats.org/presentationml/2006/main">
  <p:tag name="PA" val="v5.2.11"/>
</p:tagLst>
</file>

<file path=ppt/tags/tag298.xml><?xml version="1.0" encoding="utf-8"?>
<p:tagLst xmlns:p="http://schemas.openxmlformats.org/presentationml/2006/main">
  <p:tag name="PA" val="v5.2.11"/>
</p:tagLst>
</file>

<file path=ppt/tags/tag299.xml><?xml version="1.0" encoding="utf-8"?>
<p:tagLst xmlns:p="http://schemas.openxmlformats.org/presentationml/2006/main">
  <p:tag name="PA" val="v5.2.11"/>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300.xml><?xml version="1.0" encoding="utf-8"?>
<p:tagLst xmlns:p="http://schemas.openxmlformats.org/presentationml/2006/main">
  <p:tag name="PA" val="v5.2.11"/>
</p:tagLst>
</file>

<file path=ppt/tags/tag301.xml><?xml version="1.0" encoding="utf-8"?>
<p:tagLst xmlns:p="http://schemas.openxmlformats.org/presentationml/2006/main">
  <p:tag name="PA" val="v5.2.11"/>
</p:tagLst>
</file>

<file path=ppt/tags/tag302.xml><?xml version="1.0" encoding="utf-8"?>
<p:tagLst xmlns:p="http://schemas.openxmlformats.org/presentationml/2006/main">
  <p:tag name="PA" val="v5.2.11"/>
</p:tagLst>
</file>

<file path=ppt/tags/tag303.xml><?xml version="1.0" encoding="utf-8"?>
<p:tagLst xmlns:p="http://schemas.openxmlformats.org/presentationml/2006/main">
  <p:tag name="PA" val="v5.2.11"/>
</p:tagLst>
</file>

<file path=ppt/tags/tag304.xml><?xml version="1.0" encoding="utf-8"?>
<p:tagLst xmlns:p="http://schemas.openxmlformats.org/presentationml/2006/main">
  <p:tag name="PA" val="v5.2.11"/>
</p:tagLst>
</file>

<file path=ppt/tags/tag305.xml><?xml version="1.0" encoding="utf-8"?>
<p:tagLst xmlns:p="http://schemas.openxmlformats.org/presentationml/2006/main">
  <p:tag name="PA" val="v5.2.11"/>
</p:tagLst>
</file>

<file path=ppt/tags/tag306.xml><?xml version="1.0" encoding="utf-8"?>
<p:tagLst xmlns:p="http://schemas.openxmlformats.org/presentationml/2006/main">
  <p:tag name="PA" val="v5.2.11"/>
</p:tagLst>
</file>

<file path=ppt/tags/tag307.xml><?xml version="1.0" encoding="utf-8"?>
<p:tagLst xmlns:p="http://schemas.openxmlformats.org/presentationml/2006/main">
  <p:tag name="PA" val="v5.2.11"/>
</p:tagLst>
</file>

<file path=ppt/tags/tag308.xml><?xml version="1.0" encoding="utf-8"?>
<p:tagLst xmlns:p="http://schemas.openxmlformats.org/presentationml/2006/main">
  <p:tag name="PA" val="v5.2.11"/>
</p:tagLst>
</file>

<file path=ppt/tags/tag309.xml><?xml version="1.0" encoding="utf-8"?>
<p:tagLst xmlns:p="http://schemas.openxmlformats.org/presentationml/2006/main">
  <p:tag name="PA" val="v5.2.11"/>
</p:tagLst>
</file>

<file path=ppt/tags/tag31.xml><?xml version="1.0" encoding="utf-8"?>
<p:tagLst xmlns:p="http://schemas.openxmlformats.org/presentationml/2006/main">
  <p:tag name="KSO_WM_DIAGRAM_VIRTUALLY_FRAME" val="{&quot;height&quot;:253.46956390744532,&quot;left&quot;:109.91521804627732,&quot;top&quot;:178.7652180462773,&quot;width&quot;:706.7847819537226}"/>
</p:tagLst>
</file>

<file path=ppt/tags/tag310.xml><?xml version="1.0" encoding="utf-8"?>
<p:tagLst xmlns:p="http://schemas.openxmlformats.org/presentationml/2006/main">
  <p:tag name="PA" val="v5.2.11"/>
</p:tagLst>
</file>

<file path=ppt/tags/tag311.xml><?xml version="1.0" encoding="utf-8"?>
<p:tagLst xmlns:p="http://schemas.openxmlformats.org/presentationml/2006/main">
  <p:tag name="PA" val="v5.2.11"/>
</p:tagLst>
</file>

<file path=ppt/tags/tag312.xml><?xml version="1.0" encoding="utf-8"?>
<p:tagLst xmlns:p="http://schemas.openxmlformats.org/presentationml/2006/main">
  <p:tag name="PA" val="v5.2.11"/>
</p:tagLst>
</file>

<file path=ppt/tags/tag313.xml><?xml version="1.0" encoding="utf-8"?>
<p:tagLst xmlns:p="http://schemas.openxmlformats.org/presentationml/2006/main">
  <p:tag name="PA" val="v5.2.11"/>
</p:tagLst>
</file>

<file path=ppt/tags/tag314.xml><?xml version="1.0" encoding="utf-8"?>
<p:tagLst xmlns:p="http://schemas.openxmlformats.org/presentationml/2006/main">
  <p:tag name="PA" val="v5.2.11"/>
</p:tagLst>
</file>

<file path=ppt/tags/tag315.xml><?xml version="1.0" encoding="utf-8"?>
<p:tagLst xmlns:p="http://schemas.openxmlformats.org/presentationml/2006/main">
  <p:tag name="PA" val="v5.2.11"/>
</p:tagLst>
</file>

<file path=ppt/tags/tag316.xml><?xml version="1.0" encoding="utf-8"?>
<p:tagLst xmlns:p="http://schemas.openxmlformats.org/presentationml/2006/main">
  <p:tag name="PA" val="v5.2.11"/>
</p:tagLst>
</file>

<file path=ppt/tags/tag317.xml><?xml version="1.0" encoding="utf-8"?>
<p:tagLst xmlns:p="http://schemas.openxmlformats.org/presentationml/2006/main">
  <p:tag name="PA" val="v5.2.11"/>
</p:tagLst>
</file>

<file path=ppt/tags/tag318.xml><?xml version="1.0" encoding="utf-8"?>
<p:tagLst xmlns:p="http://schemas.openxmlformats.org/presentationml/2006/main">
  <p:tag name="PA" val="v5.2.11"/>
</p:tagLst>
</file>

<file path=ppt/tags/tag319.xml><?xml version="1.0" encoding="utf-8"?>
<p:tagLst xmlns:p="http://schemas.openxmlformats.org/presentationml/2006/main">
  <p:tag name="PA" val="v5.2.11"/>
</p:tagLst>
</file>

<file path=ppt/tags/tag32.xml><?xml version="1.0" encoding="utf-8"?>
<p:tagLst xmlns:p="http://schemas.openxmlformats.org/presentationml/2006/main">
  <p:tag name="KSO_WM_DIAGRAM_VIRTUALLY_FRAME" val="{&quot;height&quot;:253.46956390744532,&quot;left&quot;:109.91521804627732,&quot;top&quot;:178.7652180462773,&quot;width&quot;:706.7847819537226}"/>
</p:tagLst>
</file>

<file path=ppt/tags/tag320.xml><?xml version="1.0" encoding="utf-8"?>
<p:tagLst xmlns:p="http://schemas.openxmlformats.org/presentationml/2006/main">
  <p:tag name="PA" val="v5.2.11"/>
</p:tagLst>
</file>

<file path=ppt/tags/tag321.xml><?xml version="1.0" encoding="utf-8"?>
<p:tagLst xmlns:p="http://schemas.openxmlformats.org/presentationml/2006/main">
  <p:tag name="PA" val="v5.2.11"/>
</p:tagLst>
</file>

<file path=ppt/tags/tag322.xml><?xml version="1.0" encoding="utf-8"?>
<p:tagLst xmlns:p="http://schemas.openxmlformats.org/presentationml/2006/main">
  <p:tag name="PA" val="v5.2.11"/>
</p:tagLst>
</file>

<file path=ppt/tags/tag323.xml><?xml version="1.0" encoding="utf-8"?>
<p:tagLst xmlns:p="http://schemas.openxmlformats.org/presentationml/2006/main">
  <p:tag name="ISLIDE.VECTOR" val="#189994;#340094;"/>
</p:tagLst>
</file>

<file path=ppt/tags/tag324.xml><?xml version="1.0" encoding="utf-8"?>
<p:tagLst xmlns:p="http://schemas.openxmlformats.org/presentationml/2006/main">
  <p:tag name="PA" val="v5.2.11"/>
</p:tagLst>
</file>

<file path=ppt/tags/tag325.xml><?xml version="1.0" encoding="utf-8"?>
<p:tagLst xmlns:p="http://schemas.openxmlformats.org/presentationml/2006/main">
  <p:tag name="PA" val="v5.2.11"/>
</p:tagLst>
</file>

<file path=ppt/tags/tag326.xml><?xml version="1.0" encoding="utf-8"?>
<p:tagLst xmlns:p="http://schemas.openxmlformats.org/presentationml/2006/main">
  <p:tag name="PA" val="v5.2.11"/>
</p:tagLst>
</file>

<file path=ppt/tags/tag327.xml><?xml version="1.0" encoding="utf-8"?>
<p:tagLst xmlns:p="http://schemas.openxmlformats.org/presentationml/2006/main">
  <p:tag name="PA" val="v5.2.11"/>
</p:tagLst>
</file>

<file path=ppt/tags/tag328.xml><?xml version="1.0" encoding="utf-8"?>
<p:tagLst xmlns:p="http://schemas.openxmlformats.org/presentationml/2006/main">
  <p:tag name="PA" val="v5.2.11"/>
</p:tagLst>
</file>

<file path=ppt/tags/tag329.xml><?xml version="1.0" encoding="utf-8"?>
<p:tagLst xmlns:p="http://schemas.openxmlformats.org/presentationml/2006/main">
  <p:tag name="PA" val="v5.2.11"/>
</p:tagLst>
</file>

<file path=ppt/tags/tag33.xml><?xml version="1.0" encoding="utf-8"?>
<p:tagLst xmlns:p="http://schemas.openxmlformats.org/presentationml/2006/main">
  <p:tag name="KSO_WM_DIAGRAM_VIRTUALLY_FRAME" val="{&quot;height&quot;:253.46956390744532,&quot;left&quot;:109.91521804627732,&quot;top&quot;:178.7652180462773,&quot;width&quot;:706.7847819537226}"/>
</p:tagLst>
</file>

<file path=ppt/tags/tag330.xml><?xml version="1.0" encoding="utf-8"?>
<p:tagLst xmlns:p="http://schemas.openxmlformats.org/presentationml/2006/main">
  <p:tag name="PA" val="v5.2.11"/>
</p:tagLst>
</file>

<file path=ppt/tags/tag331.xml><?xml version="1.0" encoding="utf-8"?>
<p:tagLst xmlns:p="http://schemas.openxmlformats.org/presentationml/2006/main">
  <p:tag name="PA" val="v5.2.11"/>
</p:tagLst>
</file>

<file path=ppt/tags/tag332.xml><?xml version="1.0" encoding="utf-8"?>
<p:tagLst xmlns:p="http://schemas.openxmlformats.org/presentationml/2006/main">
  <p:tag name="PA" val="v5.2.11"/>
</p:tagLst>
</file>

<file path=ppt/tags/tag333.xml><?xml version="1.0" encoding="utf-8"?>
<p:tagLst xmlns:p="http://schemas.openxmlformats.org/presentationml/2006/main">
  <p:tag name="PA" val="v5.2.11"/>
</p:tagLst>
</file>

<file path=ppt/tags/tag334.xml><?xml version="1.0" encoding="utf-8"?>
<p:tagLst xmlns:p="http://schemas.openxmlformats.org/presentationml/2006/main">
  <p:tag name="PA" val="v5.2.11"/>
</p:tagLst>
</file>

<file path=ppt/tags/tag335.xml><?xml version="1.0" encoding="utf-8"?>
<p:tagLst xmlns:p="http://schemas.openxmlformats.org/presentationml/2006/main">
  <p:tag name="PA" val="v5.2.11"/>
</p:tagLst>
</file>

<file path=ppt/tags/tag336.xml><?xml version="1.0" encoding="utf-8"?>
<p:tagLst xmlns:p="http://schemas.openxmlformats.org/presentationml/2006/main">
  <p:tag name="PA" val="v5.2.11"/>
</p:tagLst>
</file>

<file path=ppt/tags/tag337.xml><?xml version="1.0" encoding="utf-8"?>
<p:tagLst xmlns:p="http://schemas.openxmlformats.org/presentationml/2006/main">
  <p:tag name="PA" val="v5.2.11"/>
</p:tagLst>
</file>

<file path=ppt/tags/tag338.xml><?xml version="1.0" encoding="utf-8"?>
<p:tagLst xmlns:p="http://schemas.openxmlformats.org/presentationml/2006/main">
  <p:tag name="PA" val="v5.2.11"/>
</p:tagLst>
</file>

<file path=ppt/tags/tag339.xml><?xml version="1.0" encoding="utf-8"?>
<p:tagLst xmlns:p="http://schemas.openxmlformats.org/presentationml/2006/main">
  <p:tag name="PA" val="v5.2.11"/>
</p:tagLst>
</file>

<file path=ppt/tags/tag34.xml><?xml version="1.0" encoding="utf-8"?>
<p:tagLst xmlns:p="http://schemas.openxmlformats.org/presentationml/2006/main">
  <p:tag name="KSO_WM_DIAGRAM_VIRTUALLY_FRAME" val="{&quot;height&quot;:253.46956390744532,&quot;left&quot;:109.91521804627732,&quot;top&quot;:178.7652180462773,&quot;width&quot;:706.7847819537226}"/>
</p:tagLst>
</file>

<file path=ppt/tags/tag340.xml><?xml version="1.0" encoding="utf-8"?>
<p:tagLst xmlns:p="http://schemas.openxmlformats.org/presentationml/2006/main">
  <p:tag name="PA" val="v5.2.11"/>
</p:tagLst>
</file>

<file path=ppt/tags/tag341.xml><?xml version="1.0" encoding="utf-8"?>
<p:tagLst xmlns:p="http://schemas.openxmlformats.org/presentationml/2006/main">
  <p:tag name="PA" val="v5.2.11"/>
</p:tagLst>
</file>

<file path=ppt/tags/tag342.xml><?xml version="1.0" encoding="utf-8"?>
<p:tagLst xmlns:p="http://schemas.openxmlformats.org/presentationml/2006/main">
  <p:tag name="PA" val="v5.2.11"/>
</p:tagLst>
</file>

<file path=ppt/tags/tag343.xml><?xml version="1.0" encoding="utf-8"?>
<p:tagLst xmlns:p="http://schemas.openxmlformats.org/presentationml/2006/main">
  <p:tag name="PA" val="v5.2.11"/>
</p:tagLst>
</file>

<file path=ppt/tags/tag344.xml><?xml version="1.0" encoding="utf-8"?>
<p:tagLst xmlns:p="http://schemas.openxmlformats.org/presentationml/2006/main">
  <p:tag name="PA" val="v5.2.11"/>
</p:tagLst>
</file>

<file path=ppt/tags/tag345.xml><?xml version="1.0" encoding="utf-8"?>
<p:tagLst xmlns:p="http://schemas.openxmlformats.org/presentationml/2006/main">
  <p:tag name="PA" val="v5.2.11"/>
</p:tagLst>
</file>

<file path=ppt/tags/tag346.xml><?xml version="1.0" encoding="utf-8"?>
<p:tagLst xmlns:p="http://schemas.openxmlformats.org/presentationml/2006/main">
  <p:tag name="PA" val="v5.2.11"/>
</p:tagLst>
</file>

<file path=ppt/tags/tag347.xml><?xml version="1.0" encoding="utf-8"?>
<p:tagLst xmlns:p="http://schemas.openxmlformats.org/presentationml/2006/main">
  <p:tag name="PA" val="v5.2.11"/>
</p:tagLst>
</file>

<file path=ppt/tags/tag348.xml><?xml version="1.0" encoding="utf-8"?>
<p:tagLst xmlns:p="http://schemas.openxmlformats.org/presentationml/2006/main">
  <p:tag name="PA" val="v5.2.11"/>
</p:tagLst>
</file>

<file path=ppt/tags/tag349.xml><?xml version="1.0" encoding="utf-8"?>
<p:tagLst xmlns:p="http://schemas.openxmlformats.org/presentationml/2006/main">
  <p:tag name="PA" val="v5.2.11"/>
</p:tagLst>
</file>

<file path=ppt/tags/tag35.xml><?xml version="1.0" encoding="utf-8"?>
<p:tagLst xmlns:p="http://schemas.openxmlformats.org/presentationml/2006/main">
  <p:tag name="KSO_WM_DIAGRAM_VIRTUALLY_FRAME" val="{&quot;height&quot;:253.46956390744532,&quot;left&quot;:109.91521804627732,&quot;top&quot;:178.7652180462773,&quot;width&quot;:706.7847819537226}"/>
</p:tagLst>
</file>

<file path=ppt/tags/tag350.xml><?xml version="1.0" encoding="utf-8"?>
<p:tagLst xmlns:p="http://schemas.openxmlformats.org/presentationml/2006/main">
  <p:tag name="PA" val="v5.2.11"/>
</p:tagLst>
</file>

<file path=ppt/tags/tag351.xml><?xml version="1.0" encoding="utf-8"?>
<p:tagLst xmlns:p="http://schemas.openxmlformats.org/presentationml/2006/main">
  <p:tag name="PA" val="v5.2.11"/>
</p:tagLst>
</file>

<file path=ppt/tags/tag352.xml><?xml version="1.0" encoding="utf-8"?>
<p:tagLst xmlns:p="http://schemas.openxmlformats.org/presentationml/2006/main">
  <p:tag name="PA" val="v5.2.11"/>
</p:tagLst>
</file>

<file path=ppt/tags/tag353.xml><?xml version="1.0" encoding="utf-8"?>
<p:tagLst xmlns:p="http://schemas.openxmlformats.org/presentationml/2006/main">
  <p:tag name="PA" val="v5.2.11"/>
</p:tagLst>
</file>

<file path=ppt/tags/tag354.xml><?xml version="1.0" encoding="utf-8"?>
<p:tagLst xmlns:p="http://schemas.openxmlformats.org/presentationml/2006/main">
  <p:tag name="PA" val="v5.2.11"/>
</p:tagLst>
</file>

<file path=ppt/tags/tag355.xml><?xml version="1.0" encoding="utf-8"?>
<p:tagLst xmlns:p="http://schemas.openxmlformats.org/presentationml/2006/main">
  <p:tag name="PA" val="v5.2.11"/>
</p:tagLst>
</file>

<file path=ppt/tags/tag356.xml><?xml version="1.0" encoding="utf-8"?>
<p:tagLst xmlns:p="http://schemas.openxmlformats.org/presentationml/2006/main">
  <p:tag name="PA" val="v5.2.11"/>
</p:tagLst>
</file>

<file path=ppt/tags/tag357.xml><?xml version="1.0" encoding="utf-8"?>
<p:tagLst xmlns:p="http://schemas.openxmlformats.org/presentationml/2006/main">
  <p:tag name="PA" val="v5.2.11"/>
</p:tagLst>
</file>

<file path=ppt/tags/tag358.xml><?xml version="1.0" encoding="utf-8"?>
<p:tagLst xmlns:p="http://schemas.openxmlformats.org/presentationml/2006/main">
  <p:tag name="PA" val="v5.2.11"/>
</p:tagLst>
</file>

<file path=ppt/tags/tag359.xml><?xml version="1.0" encoding="utf-8"?>
<p:tagLst xmlns:p="http://schemas.openxmlformats.org/presentationml/2006/main">
  <p:tag name="PA" val="v5.2.11"/>
</p:tagLst>
</file>

<file path=ppt/tags/tag36.xml><?xml version="1.0" encoding="utf-8"?>
<p:tagLst xmlns:p="http://schemas.openxmlformats.org/presentationml/2006/main">
  <p:tag name="KSO_WM_DIAGRAM_VIRTUALLY_FRAME" val="{&quot;height&quot;:253.46956390744532,&quot;left&quot;:109.91521804627732,&quot;top&quot;:178.7652180462773,&quot;width&quot;:706.7847819537226}"/>
</p:tagLst>
</file>

<file path=ppt/tags/tag360.xml><?xml version="1.0" encoding="utf-8"?>
<p:tagLst xmlns:p="http://schemas.openxmlformats.org/presentationml/2006/main">
  <p:tag name="PA" val="v5.2.11"/>
</p:tagLst>
</file>

<file path=ppt/tags/tag361.xml><?xml version="1.0" encoding="utf-8"?>
<p:tagLst xmlns:p="http://schemas.openxmlformats.org/presentationml/2006/main">
  <p:tag name="PA" val="v5.2.11"/>
</p:tagLst>
</file>

<file path=ppt/tags/tag362.xml><?xml version="1.0" encoding="utf-8"?>
<p:tagLst xmlns:p="http://schemas.openxmlformats.org/presentationml/2006/main">
  <p:tag name="PA" val="v5.2.11"/>
</p:tagLst>
</file>

<file path=ppt/tags/tag363.xml><?xml version="1.0" encoding="utf-8"?>
<p:tagLst xmlns:p="http://schemas.openxmlformats.org/presentationml/2006/main">
  <p:tag name="PA" val="v5.2.11"/>
</p:tagLst>
</file>

<file path=ppt/tags/tag364.xml><?xml version="1.0" encoding="utf-8"?>
<p:tagLst xmlns:p="http://schemas.openxmlformats.org/presentationml/2006/main">
  <p:tag name="PA" val="v5.2.11"/>
</p:tagLst>
</file>

<file path=ppt/tags/tag365.xml><?xml version="1.0" encoding="utf-8"?>
<p:tagLst xmlns:p="http://schemas.openxmlformats.org/presentationml/2006/main">
  <p:tag name="PA" val="v5.2.11"/>
</p:tagLst>
</file>

<file path=ppt/tags/tag366.xml><?xml version="1.0" encoding="utf-8"?>
<p:tagLst xmlns:p="http://schemas.openxmlformats.org/presentationml/2006/main">
  <p:tag name="PA" val="v5.2.11"/>
</p:tagLst>
</file>

<file path=ppt/tags/tag367.xml><?xml version="1.0" encoding="utf-8"?>
<p:tagLst xmlns:p="http://schemas.openxmlformats.org/presentationml/2006/main">
  <p:tag name="PA" val="v5.2.11"/>
</p:tagLst>
</file>

<file path=ppt/tags/tag368.xml><?xml version="1.0" encoding="utf-8"?>
<p:tagLst xmlns:p="http://schemas.openxmlformats.org/presentationml/2006/main">
  <p:tag name="PA" val="v5.2.11"/>
</p:tagLst>
</file>

<file path=ppt/tags/tag369.xml><?xml version="1.0" encoding="utf-8"?>
<p:tagLst xmlns:p="http://schemas.openxmlformats.org/presentationml/2006/main">
  <p:tag name="PA" val="v5.2.11"/>
</p:tagLst>
</file>

<file path=ppt/tags/tag37.xml><?xml version="1.0" encoding="utf-8"?>
<p:tagLst xmlns:p="http://schemas.openxmlformats.org/presentationml/2006/main">
  <p:tag name="KSO_WM_DIAGRAM_VIRTUALLY_FRAME" val="{&quot;height&quot;:253.46956390744532,&quot;left&quot;:109.91521804627732,&quot;top&quot;:178.7652180462773,&quot;width&quot;:706.7847819537226}"/>
</p:tagLst>
</file>

<file path=ppt/tags/tag370.xml><?xml version="1.0" encoding="utf-8"?>
<p:tagLst xmlns:p="http://schemas.openxmlformats.org/presentationml/2006/main">
  <p:tag name="PA" val="v5.2.11"/>
</p:tagLst>
</file>

<file path=ppt/tags/tag371.xml><?xml version="1.0" encoding="utf-8"?>
<p:tagLst xmlns:p="http://schemas.openxmlformats.org/presentationml/2006/main">
  <p:tag name="PA" val="v5.2.11"/>
</p:tagLst>
</file>

<file path=ppt/tags/tag372.xml><?xml version="1.0" encoding="utf-8"?>
<p:tagLst xmlns:p="http://schemas.openxmlformats.org/presentationml/2006/main">
  <p:tag name="PA" val="v5.2.11"/>
</p:tagLst>
</file>

<file path=ppt/tags/tag373.xml><?xml version="1.0" encoding="utf-8"?>
<p:tagLst xmlns:p="http://schemas.openxmlformats.org/presentationml/2006/main">
  <p:tag name="PA" val="v5.2.11"/>
</p:tagLst>
</file>

<file path=ppt/tags/tag374.xml><?xml version="1.0" encoding="utf-8"?>
<p:tagLst xmlns:p="http://schemas.openxmlformats.org/presentationml/2006/main">
  <p:tag name="PA" val="v5.2.11"/>
</p:tagLst>
</file>

<file path=ppt/tags/tag375.xml><?xml version="1.0" encoding="utf-8"?>
<p:tagLst xmlns:p="http://schemas.openxmlformats.org/presentationml/2006/main">
  <p:tag name="PA" val="v5.2.11"/>
</p:tagLst>
</file>

<file path=ppt/tags/tag376.xml><?xml version="1.0" encoding="utf-8"?>
<p:tagLst xmlns:p="http://schemas.openxmlformats.org/presentationml/2006/main">
  <p:tag name="PA" val="v5.2.11"/>
</p:tagLst>
</file>

<file path=ppt/tags/tag377.xml><?xml version="1.0" encoding="utf-8"?>
<p:tagLst xmlns:p="http://schemas.openxmlformats.org/presentationml/2006/main">
  <p:tag name="PA" val="v5.2.11"/>
</p:tagLst>
</file>

<file path=ppt/tags/tag378.xml><?xml version="1.0" encoding="utf-8"?>
<p:tagLst xmlns:p="http://schemas.openxmlformats.org/presentationml/2006/main">
  <p:tag name="PA" val="v5.2.11"/>
</p:tagLst>
</file>

<file path=ppt/tags/tag379.xml><?xml version="1.0" encoding="utf-8"?>
<p:tagLst xmlns:p="http://schemas.openxmlformats.org/presentationml/2006/main">
  <p:tag name="PA" val="v5.2.11"/>
</p:tagLst>
</file>

<file path=ppt/tags/tag38.xml><?xml version="1.0" encoding="utf-8"?>
<p:tagLst xmlns:p="http://schemas.openxmlformats.org/presentationml/2006/main">
  <p:tag name="KSO_WM_DIAGRAM_VIRTUALLY_FRAME" val="{&quot;height&quot;:253.46956390744532,&quot;left&quot;:109.91521804627732,&quot;top&quot;:178.7652180462773,&quot;width&quot;:706.7847819537226}"/>
</p:tagLst>
</file>

<file path=ppt/tags/tag380.xml><?xml version="1.0" encoding="utf-8"?>
<p:tagLst xmlns:p="http://schemas.openxmlformats.org/presentationml/2006/main">
  <p:tag name="PA" val="v5.2.11"/>
</p:tagLst>
</file>

<file path=ppt/tags/tag381.xml><?xml version="1.0" encoding="utf-8"?>
<p:tagLst xmlns:p="http://schemas.openxmlformats.org/presentationml/2006/main">
  <p:tag name="PA" val="v5.2.11"/>
</p:tagLst>
</file>

<file path=ppt/tags/tag382.xml><?xml version="1.0" encoding="utf-8"?>
<p:tagLst xmlns:p="http://schemas.openxmlformats.org/presentationml/2006/main">
  <p:tag name="PA" val="v5.2.11"/>
</p:tagLst>
</file>

<file path=ppt/tags/tag383.xml><?xml version="1.0" encoding="utf-8"?>
<p:tagLst xmlns:p="http://schemas.openxmlformats.org/presentationml/2006/main">
  <p:tag name="PA" val="v5.2.11"/>
</p:tagLst>
</file>

<file path=ppt/tags/tag384.xml><?xml version="1.0" encoding="utf-8"?>
<p:tagLst xmlns:p="http://schemas.openxmlformats.org/presentationml/2006/main">
  <p:tag name="PA" val="v5.2.11"/>
</p:tagLst>
</file>

<file path=ppt/tags/tag385.xml><?xml version="1.0" encoding="utf-8"?>
<p:tagLst xmlns:p="http://schemas.openxmlformats.org/presentationml/2006/main">
  <p:tag name="PA" val="v5.2.11"/>
</p:tagLst>
</file>

<file path=ppt/tags/tag386.xml><?xml version="1.0" encoding="utf-8"?>
<p:tagLst xmlns:p="http://schemas.openxmlformats.org/presentationml/2006/main">
  <p:tag name="PA" val="v5.2.11"/>
</p:tagLst>
</file>

<file path=ppt/tags/tag387.xml><?xml version="1.0" encoding="utf-8"?>
<p:tagLst xmlns:p="http://schemas.openxmlformats.org/presentationml/2006/main">
  <p:tag name="PA" val="v5.2.11"/>
</p:tagLst>
</file>

<file path=ppt/tags/tag388.xml><?xml version="1.0" encoding="utf-8"?>
<p:tagLst xmlns:p="http://schemas.openxmlformats.org/presentationml/2006/main">
  <p:tag name="PA" val="v5.2.11"/>
</p:tagLst>
</file>

<file path=ppt/tags/tag389.xml><?xml version="1.0" encoding="utf-8"?>
<p:tagLst xmlns:p="http://schemas.openxmlformats.org/presentationml/2006/main">
  <p:tag name="PA" val="v5.2.11"/>
</p:tagLst>
</file>

<file path=ppt/tags/tag39.xml><?xml version="1.0" encoding="utf-8"?>
<p:tagLst xmlns:p="http://schemas.openxmlformats.org/presentationml/2006/main">
  <p:tag name="KSO_WM_DIAGRAM_VIRTUALLY_FRAME" val="{&quot;height&quot;:253.46956390744532,&quot;left&quot;:109.91521804627732,&quot;top&quot;:178.7652180462773,&quot;width&quot;:706.7847819537226}"/>
</p:tagLst>
</file>

<file path=ppt/tags/tag390.xml><?xml version="1.0" encoding="utf-8"?>
<p:tagLst xmlns:p="http://schemas.openxmlformats.org/presentationml/2006/main">
  <p:tag name="PA" val="v5.2.11"/>
</p:tagLst>
</file>

<file path=ppt/tags/tag391.xml><?xml version="1.0" encoding="utf-8"?>
<p:tagLst xmlns:p="http://schemas.openxmlformats.org/presentationml/2006/main">
  <p:tag name="PA" val="v5.2.11"/>
</p:tagLst>
</file>

<file path=ppt/tags/tag392.xml><?xml version="1.0" encoding="utf-8"?>
<p:tagLst xmlns:p="http://schemas.openxmlformats.org/presentationml/2006/main">
  <p:tag name="PA" val="v5.2.11"/>
</p:tagLst>
</file>

<file path=ppt/tags/tag393.xml><?xml version="1.0" encoding="utf-8"?>
<p:tagLst xmlns:p="http://schemas.openxmlformats.org/presentationml/2006/main">
  <p:tag name="PA" val="v5.2.11"/>
</p:tagLst>
</file>

<file path=ppt/tags/tag394.xml><?xml version="1.0" encoding="utf-8"?>
<p:tagLst xmlns:p="http://schemas.openxmlformats.org/presentationml/2006/main">
  <p:tag name="PA" val="v5.2.11"/>
</p:tagLst>
</file>

<file path=ppt/tags/tag395.xml><?xml version="1.0" encoding="utf-8"?>
<p:tagLst xmlns:p="http://schemas.openxmlformats.org/presentationml/2006/main">
  <p:tag name="PA" val="v5.2.11"/>
</p:tagLst>
</file>

<file path=ppt/tags/tag396.xml><?xml version="1.0" encoding="utf-8"?>
<p:tagLst xmlns:p="http://schemas.openxmlformats.org/presentationml/2006/main">
  <p:tag name="PA" val="v5.2.11"/>
</p:tagLst>
</file>

<file path=ppt/tags/tag397.xml><?xml version="1.0" encoding="utf-8"?>
<p:tagLst xmlns:p="http://schemas.openxmlformats.org/presentationml/2006/main">
  <p:tag name="PA" val="v5.2.11"/>
</p:tagLst>
</file>

<file path=ppt/tags/tag398.xml><?xml version="1.0" encoding="utf-8"?>
<p:tagLst xmlns:p="http://schemas.openxmlformats.org/presentationml/2006/main">
  <p:tag name="PA" val="v5.2.11"/>
</p:tagLst>
</file>

<file path=ppt/tags/tag399.xml><?xml version="1.0" encoding="utf-8"?>
<p:tagLst xmlns:p="http://schemas.openxmlformats.org/presentationml/2006/main">
  <p:tag name="PA" val="v5.2.11"/>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DIAGRAM_VIRTUALLY_FRAME" val="{&quot;height&quot;:253.46956390744532,&quot;left&quot;:109.91521804627732,&quot;top&quot;:178.7652180462773,&quot;width&quot;:706.7847819537226}"/>
</p:tagLst>
</file>

<file path=ppt/tags/tag400.xml><?xml version="1.0" encoding="utf-8"?>
<p:tagLst xmlns:p="http://schemas.openxmlformats.org/presentationml/2006/main">
  <p:tag name="PA" val="v5.2.11"/>
</p:tagLst>
</file>

<file path=ppt/tags/tag401.xml><?xml version="1.0" encoding="utf-8"?>
<p:tagLst xmlns:p="http://schemas.openxmlformats.org/presentationml/2006/main">
  <p:tag name="PA" val="v5.2.11"/>
</p:tagLst>
</file>

<file path=ppt/tags/tag402.xml><?xml version="1.0" encoding="utf-8"?>
<p:tagLst xmlns:p="http://schemas.openxmlformats.org/presentationml/2006/main">
  <p:tag name="PA" val="v5.2.11"/>
</p:tagLst>
</file>

<file path=ppt/tags/tag403.xml><?xml version="1.0" encoding="utf-8"?>
<p:tagLst xmlns:p="http://schemas.openxmlformats.org/presentationml/2006/main">
  <p:tag name="PA" val="v5.2.11"/>
</p:tagLst>
</file>

<file path=ppt/tags/tag404.xml><?xml version="1.0" encoding="utf-8"?>
<p:tagLst xmlns:p="http://schemas.openxmlformats.org/presentationml/2006/main">
  <p:tag name="PA" val="v5.2.11"/>
</p:tagLst>
</file>

<file path=ppt/tags/tag405.xml><?xml version="1.0" encoding="utf-8"?>
<p:tagLst xmlns:p="http://schemas.openxmlformats.org/presentationml/2006/main">
  <p:tag name="PA" val="v5.2.11"/>
</p:tagLst>
</file>

<file path=ppt/tags/tag406.xml><?xml version="1.0" encoding="utf-8"?>
<p:tagLst xmlns:p="http://schemas.openxmlformats.org/presentationml/2006/main">
  <p:tag name="PA" val="v5.2.11"/>
</p:tagLst>
</file>

<file path=ppt/tags/tag407.xml><?xml version="1.0" encoding="utf-8"?>
<p:tagLst xmlns:p="http://schemas.openxmlformats.org/presentationml/2006/main">
  <p:tag name="PA" val="v5.2.11"/>
</p:tagLst>
</file>

<file path=ppt/tags/tag408.xml><?xml version="1.0" encoding="utf-8"?>
<p:tagLst xmlns:p="http://schemas.openxmlformats.org/presentationml/2006/main">
  <p:tag name="PA" val="v5.2.11"/>
</p:tagLst>
</file>

<file path=ppt/tags/tag409.xml><?xml version="1.0" encoding="utf-8"?>
<p:tagLst xmlns:p="http://schemas.openxmlformats.org/presentationml/2006/main">
  <p:tag name="PA" val="v5.2.11"/>
</p:tagLst>
</file>

<file path=ppt/tags/tag41.xml><?xml version="1.0" encoding="utf-8"?>
<p:tagLst xmlns:p="http://schemas.openxmlformats.org/presentationml/2006/main">
  <p:tag name="KSO_WM_DIAGRAM_VIRTUALLY_FRAME" val="{&quot;height&quot;:253.46956390744532,&quot;left&quot;:109.91521804627732,&quot;top&quot;:178.7652180462773,&quot;width&quot;:706.7847819537226}"/>
</p:tagLst>
</file>

<file path=ppt/tags/tag410.xml><?xml version="1.0" encoding="utf-8"?>
<p:tagLst xmlns:p="http://schemas.openxmlformats.org/presentationml/2006/main">
  <p:tag name="PA" val="v5.2.11"/>
</p:tagLst>
</file>

<file path=ppt/tags/tag411.xml><?xml version="1.0" encoding="utf-8"?>
<p:tagLst xmlns:p="http://schemas.openxmlformats.org/presentationml/2006/main">
  <p:tag name="PA" val="v5.2.11"/>
</p:tagLst>
</file>

<file path=ppt/tags/tag412.xml><?xml version="1.0" encoding="utf-8"?>
<p:tagLst xmlns:p="http://schemas.openxmlformats.org/presentationml/2006/main">
  <p:tag name="PA" val="v5.2.11"/>
</p:tagLst>
</file>

<file path=ppt/tags/tag413.xml><?xml version="1.0" encoding="utf-8"?>
<p:tagLst xmlns:p="http://schemas.openxmlformats.org/presentationml/2006/main">
  <p:tag name="PA" val="v5.2.11"/>
</p:tagLst>
</file>

<file path=ppt/tags/tag414.xml><?xml version="1.0" encoding="utf-8"?>
<p:tagLst xmlns:p="http://schemas.openxmlformats.org/presentationml/2006/main">
  <p:tag name="PA" val="v5.2.11"/>
</p:tagLst>
</file>

<file path=ppt/tags/tag415.xml><?xml version="1.0" encoding="utf-8"?>
<p:tagLst xmlns:p="http://schemas.openxmlformats.org/presentationml/2006/main">
  <p:tag name="PA" val="v5.2.11"/>
</p:tagLst>
</file>

<file path=ppt/tags/tag416.xml><?xml version="1.0" encoding="utf-8"?>
<p:tagLst xmlns:p="http://schemas.openxmlformats.org/presentationml/2006/main">
  <p:tag name="PA" val="v5.2.11"/>
</p:tagLst>
</file>

<file path=ppt/tags/tag417.xml><?xml version="1.0" encoding="utf-8"?>
<p:tagLst xmlns:p="http://schemas.openxmlformats.org/presentationml/2006/main">
  <p:tag name="PA" val="v5.2.11"/>
</p:tagLst>
</file>

<file path=ppt/tags/tag418.xml><?xml version="1.0" encoding="utf-8"?>
<p:tagLst xmlns:p="http://schemas.openxmlformats.org/presentationml/2006/main">
  <p:tag name="PA" val="v5.2.11"/>
</p:tagLst>
</file>

<file path=ppt/tags/tag419.xml><?xml version="1.0" encoding="utf-8"?>
<p:tagLst xmlns:p="http://schemas.openxmlformats.org/presentationml/2006/main">
  <p:tag name="PA" val="v5.2.11"/>
</p:tagLst>
</file>

<file path=ppt/tags/tag42.xml><?xml version="1.0" encoding="utf-8"?>
<p:tagLst xmlns:p="http://schemas.openxmlformats.org/presentationml/2006/main">
  <p:tag name="KSO_WM_DIAGRAM_VIRTUALLY_FRAME" val="{&quot;height&quot;:253.46956390744532,&quot;left&quot;:109.91521804627732,&quot;top&quot;:178.7652180462773,&quot;width&quot;:706.7847819537226}"/>
</p:tagLst>
</file>

<file path=ppt/tags/tag420.xml><?xml version="1.0" encoding="utf-8"?>
<p:tagLst xmlns:p="http://schemas.openxmlformats.org/presentationml/2006/main">
  <p:tag name="PA" val="v5.2.11"/>
</p:tagLst>
</file>

<file path=ppt/tags/tag421.xml><?xml version="1.0" encoding="utf-8"?>
<p:tagLst xmlns:p="http://schemas.openxmlformats.org/presentationml/2006/main">
  <p:tag name="PA" val="v5.2.11"/>
</p:tagLst>
</file>

<file path=ppt/tags/tag422.xml><?xml version="1.0" encoding="utf-8"?>
<p:tagLst xmlns:p="http://schemas.openxmlformats.org/presentationml/2006/main">
  <p:tag name="PA" val="v5.2.11"/>
</p:tagLst>
</file>

<file path=ppt/tags/tag423.xml><?xml version="1.0" encoding="utf-8"?>
<p:tagLst xmlns:p="http://schemas.openxmlformats.org/presentationml/2006/main">
  <p:tag name="PA" val="v5.2.11"/>
</p:tagLst>
</file>

<file path=ppt/tags/tag424.xml><?xml version="1.0" encoding="utf-8"?>
<p:tagLst xmlns:p="http://schemas.openxmlformats.org/presentationml/2006/main">
  <p:tag name="PA" val="v5.2.11"/>
</p:tagLst>
</file>

<file path=ppt/tags/tag425.xml><?xml version="1.0" encoding="utf-8"?>
<p:tagLst xmlns:p="http://schemas.openxmlformats.org/presentationml/2006/main">
  <p:tag name="PA" val="v5.2.11"/>
</p:tagLst>
</file>

<file path=ppt/tags/tag426.xml><?xml version="1.0" encoding="utf-8"?>
<p:tagLst xmlns:p="http://schemas.openxmlformats.org/presentationml/2006/main">
  <p:tag name="PA" val="v5.2.11"/>
</p:tagLst>
</file>

<file path=ppt/tags/tag427.xml><?xml version="1.0" encoding="utf-8"?>
<p:tagLst xmlns:p="http://schemas.openxmlformats.org/presentationml/2006/main">
  <p:tag name="PA" val="v5.2.11"/>
</p:tagLst>
</file>

<file path=ppt/tags/tag428.xml><?xml version="1.0" encoding="utf-8"?>
<p:tagLst xmlns:p="http://schemas.openxmlformats.org/presentationml/2006/main">
  <p:tag name="PA" val="v5.2.11"/>
</p:tagLst>
</file>

<file path=ppt/tags/tag429.xml><?xml version="1.0" encoding="utf-8"?>
<p:tagLst xmlns:p="http://schemas.openxmlformats.org/presentationml/2006/main">
  <p:tag name="PA" val="v5.2.11"/>
</p:tagLst>
</file>

<file path=ppt/tags/tag43.xml><?xml version="1.0" encoding="utf-8"?>
<p:tagLst xmlns:p="http://schemas.openxmlformats.org/presentationml/2006/main">
  <p:tag name="KSO_WM_DIAGRAM_VIRTUALLY_FRAME" val="{&quot;height&quot;:253.46956390744532,&quot;left&quot;:109.91521804627732,&quot;top&quot;:178.7652180462773,&quot;width&quot;:706.7847819537226}"/>
</p:tagLst>
</file>

<file path=ppt/tags/tag430.xml><?xml version="1.0" encoding="utf-8"?>
<p:tagLst xmlns:p="http://schemas.openxmlformats.org/presentationml/2006/main">
  <p:tag name="PA" val="v5.2.11"/>
</p:tagLst>
</file>

<file path=ppt/tags/tag431.xml><?xml version="1.0" encoding="utf-8"?>
<p:tagLst xmlns:p="http://schemas.openxmlformats.org/presentationml/2006/main">
  <p:tag name="PA" val="v5.2.11"/>
</p:tagLst>
</file>

<file path=ppt/tags/tag432.xml><?xml version="1.0" encoding="utf-8"?>
<p:tagLst xmlns:p="http://schemas.openxmlformats.org/presentationml/2006/main">
  <p:tag name="PA" val="v5.2.11"/>
</p:tagLst>
</file>

<file path=ppt/tags/tag433.xml><?xml version="1.0" encoding="utf-8"?>
<p:tagLst xmlns:p="http://schemas.openxmlformats.org/presentationml/2006/main">
  <p:tag name="PA" val="v5.2.11"/>
</p:tagLst>
</file>

<file path=ppt/tags/tag434.xml><?xml version="1.0" encoding="utf-8"?>
<p:tagLst xmlns:p="http://schemas.openxmlformats.org/presentationml/2006/main">
  <p:tag name="PA" val="v5.2.11"/>
</p:tagLst>
</file>

<file path=ppt/tags/tag435.xml><?xml version="1.0" encoding="utf-8"?>
<p:tagLst xmlns:p="http://schemas.openxmlformats.org/presentationml/2006/main">
  <p:tag name="PA" val="v5.2.11"/>
</p:tagLst>
</file>

<file path=ppt/tags/tag436.xml><?xml version="1.0" encoding="utf-8"?>
<p:tagLst xmlns:p="http://schemas.openxmlformats.org/presentationml/2006/main">
  <p:tag name="PA" val="v5.2.11"/>
</p:tagLst>
</file>

<file path=ppt/tags/tag437.xml><?xml version="1.0" encoding="utf-8"?>
<p:tagLst xmlns:p="http://schemas.openxmlformats.org/presentationml/2006/main">
  <p:tag name="PA" val="v5.2.11"/>
</p:tagLst>
</file>

<file path=ppt/tags/tag438.xml><?xml version="1.0" encoding="utf-8"?>
<p:tagLst xmlns:p="http://schemas.openxmlformats.org/presentationml/2006/main">
  <p:tag name="ISLIDE.VECTOR" val="#203085;"/>
</p:tagLst>
</file>

<file path=ppt/tags/tag439.xml><?xml version="1.0" encoding="utf-8"?>
<p:tagLst xmlns:p="http://schemas.openxmlformats.org/presentationml/2006/main">
  <p:tag name="PA" val="v5.2.11"/>
</p:tagLst>
</file>

<file path=ppt/tags/tag44.xml><?xml version="1.0" encoding="utf-8"?>
<p:tagLst xmlns:p="http://schemas.openxmlformats.org/presentationml/2006/main">
  <p:tag name="KSO_WM_DIAGRAM_VIRTUALLY_FRAME" val="{&quot;height&quot;:253.46956390744532,&quot;left&quot;:109.91521804627732,&quot;top&quot;:178.7652180462773,&quot;width&quot;:706.7847819537226}"/>
</p:tagLst>
</file>

<file path=ppt/tags/tag440.xml><?xml version="1.0" encoding="utf-8"?>
<p:tagLst xmlns:p="http://schemas.openxmlformats.org/presentationml/2006/main">
  <p:tag name="PA" val="v5.2.11"/>
</p:tagLst>
</file>

<file path=ppt/tags/tag441.xml><?xml version="1.0" encoding="utf-8"?>
<p:tagLst xmlns:p="http://schemas.openxmlformats.org/presentationml/2006/main">
  <p:tag name="PA" val="v5.2.11"/>
</p:tagLst>
</file>

<file path=ppt/tags/tag442.xml><?xml version="1.0" encoding="utf-8"?>
<p:tagLst xmlns:p="http://schemas.openxmlformats.org/presentationml/2006/main">
  <p:tag name="PA" val="v5.2.11"/>
</p:tagLst>
</file>

<file path=ppt/tags/tag443.xml><?xml version="1.0" encoding="utf-8"?>
<p:tagLst xmlns:p="http://schemas.openxmlformats.org/presentationml/2006/main">
  <p:tag name="PA" val="v5.2.11"/>
</p:tagLst>
</file>

<file path=ppt/tags/tag444.xml><?xml version="1.0" encoding="utf-8"?>
<p:tagLst xmlns:p="http://schemas.openxmlformats.org/presentationml/2006/main">
  <p:tag name="PA" val="v5.2.11"/>
</p:tagLst>
</file>

<file path=ppt/tags/tag445.xml><?xml version="1.0" encoding="utf-8"?>
<p:tagLst xmlns:p="http://schemas.openxmlformats.org/presentationml/2006/main">
  <p:tag name="PA" val="v5.2.11"/>
</p:tagLst>
</file>

<file path=ppt/tags/tag446.xml><?xml version="1.0" encoding="utf-8"?>
<p:tagLst xmlns:p="http://schemas.openxmlformats.org/presentationml/2006/main">
  <p:tag name="PA" val="v5.2.11"/>
</p:tagLst>
</file>

<file path=ppt/tags/tag447.xml><?xml version="1.0" encoding="utf-8"?>
<p:tagLst xmlns:p="http://schemas.openxmlformats.org/presentationml/2006/main">
  <p:tag name="PA" val="v5.2.11"/>
</p:tagLst>
</file>

<file path=ppt/tags/tag448.xml><?xml version="1.0" encoding="utf-8"?>
<p:tagLst xmlns:p="http://schemas.openxmlformats.org/presentationml/2006/main">
  <p:tag name="PA" val="v5.2.11"/>
</p:tagLst>
</file>

<file path=ppt/tags/tag449.xml><?xml version="1.0" encoding="utf-8"?>
<p:tagLst xmlns:p="http://schemas.openxmlformats.org/presentationml/2006/main">
  <p:tag name="PA" val="v5.2.11"/>
</p:tagLst>
</file>

<file path=ppt/tags/tag45.xml><?xml version="1.0" encoding="utf-8"?>
<p:tagLst xmlns:p="http://schemas.openxmlformats.org/presentationml/2006/main">
  <p:tag name="KSO_WM_DIAGRAM_VIRTUALLY_FRAME" val="{&quot;height&quot;:253.46956390744532,&quot;left&quot;:109.91521804627732,&quot;top&quot;:178.7652180462773,&quot;width&quot;:706.7847819537226}"/>
</p:tagLst>
</file>

<file path=ppt/tags/tag450.xml><?xml version="1.0" encoding="utf-8"?>
<p:tagLst xmlns:p="http://schemas.openxmlformats.org/presentationml/2006/main">
  <p:tag name="PA" val="v5.2.11"/>
</p:tagLst>
</file>

<file path=ppt/tags/tag451.xml><?xml version="1.0" encoding="utf-8"?>
<p:tagLst xmlns:p="http://schemas.openxmlformats.org/presentationml/2006/main">
  <p:tag name="PA" val="v5.2.11"/>
</p:tagLst>
</file>

<file path=ppt/tags/tag452.xml><?xml version="1.0" encoding="utf-8"?>
<p:tagLst xmlns:p="http://schemas.openxmlformats.org/presentationml/2006/main">
  <p:tag name="PA" val="v5.2.11"/>
</p:tagLst>
</file>

<file path=ppt/tags/tag453.xml><?xml version="1.0" encoding="utf-8"?>
<p:tagLst xmlns:p="http://schemas.openxmlformats.org/presentationml/2006/main">
  <p:tag name="PA" val="v5.2.11"/>
</p:tagLst>
</file>

<file path=ppt/tags/tag454.xml><?xml version="1.0" encoding="utf-8"?>
<p:tagLst xmlns:p="http://schemas.openxmlformats.org/presentationml/2006/main">
  <p:tag name="PA" val="v5.2.11"/>
</p:tagLst>
</file>

<file path=ppt/tags/tag455.xml><?xml version="1.0" encoding="utf-8"?>
<p:tagLst xmlns:p="http://schemas.openxmlformats.org/presentationml/2006/main">
  <p:tag name="PA" val="v5.2.11"/>
</p:tagLst>
</file>

<file path=ppt/tags/tag456.xml><?xml version="1.0" encoding="utf-8"?>
<p:tagLst xmlns:p="http://schemas.openxmlformats.org/presentationml/2006/main">
  <p:tag name="PA" val="v5.2.11"/>
</p:tagLst>
</file>

<file path=ppt/tags/tag457.xml><?xml version="1.0" encoding="utf-8"?>
<p:tagLst xmlns:p="http://schemas.openxmlformats.org/presentationml/2006/main">
  <p:tag name="PA" val="v5.2.11"/>
</p:tagLst>
</file>

<file path=ppt/tags/tag458.xml><?xml version="1.0" encoding="utf-8"?>
<p:tagLst xmlns:p="http://schemas.openxmlformats.org/presentationml/2006/main">
  <p:tag name="PA" val="v5.2.11"/>
</p:tagLst>
</file>

<file path=ppt/tags/tag459.xml><?xml version="1.0" encoding="utf-8"?>
<p:tagLst xmlns:p="http://schemas.openxmlformats.org/presentationml/2006/main">
  <p:tag name="PA" val="v5.2.11"/>
</p:tagLst>
</file>

<file path=ppt/tags/tag46.xml><?xml version="1.0" encoding="utf-8"?>
<p:tagLst xmlns:p="http://schemas.openxmlformats.org/presentationml/2006/main">
  <p:tag name="KSO_WM_DIAGRAM_VIRTUALLY_FRAME" val="{&quot;height&quot;:253.46956390744532,&quot;left&quot;:109.91521804627732,&quot;top&quot;:178.7652180462773,&quot;width&quot;:706.7847819537226}"/>
</p:tagLst>
</file>

<file path=ppt/tags/tag460.xml><?xml version="1.0" encoding="utf-8"?>
<p:tagLst xmlns:p="http://schemas.openxmlformats.org/presentationml/2006/main">
  <p:tag name="PA" val="v5.2.11"/>
</p:tagLst>
</file>

<file path=ppt/tags/tag461.xml><?xml version="1.0" encoding="utf-8"?>
<p:tagLst xmlns:p="http://schemas.openxmlformats.org/presentationml/2006/main">
  <p:tag name="PA" val="v5.2.11"/>
</p:tagLst>
</file>

<file path=ppt/tags/tag462.xml><?xml version="1.0" encoding="utf-8"?>
<p:tagLst xmlns:p="http://schemas.openxmlformats.org/presentationml/2006/main">
  <p:tag name="PA" val="v5.2.11"/>
</p:tagLst>
</file>

<file path=ppt/tags/tag463.xml><?xml version="1.0" encoding="utf-8"?>
<p:tagLst xmlns:p="http://schemas.openxmlformats.org/presentationml/2006/main">
  <p:tag name="PA" val="v5.2.11"/>
</p:tagLst>
</file>

<file path=ppt/tags/tag464.xml><?xml version="1.0" encoding="utf-8"?>
<p:tagLst xmlns:p="http://schemas.openxmlformats.org/presentationml/2006/main">
  <p:tag name="PA" val="v5.2.11"/>
</p:tagLst>
</file>

<file path=ppt/tags/tag465.xml><?xml version="1.0" encoding="utf-8"?>
<p:tagLst xmlns:p="http://schemas.openxmlformats.org/presentationml/2006/main">
  <p:tag name="PA" val="v5.2.11"/>
</p:tagLst>
</file>

<file path=ppt/tags/tag466.xml><?xml version="1.0" encoding="utf-8"?>
<p:tagLst xmlns:p="http://schemas.openxmlformats.org/presentationml/2006/main">
  <p:tag name="PA" val="v5.2.11"/>
</p:tagLst>
</file>

<file path=ppt/tags/tag467.xml><?xml version="1.0" encoding="utf-8"?>
<p:tagLst xmlns:p="http://schemas.openxmlformats.org/presentationml/2006/main">
  <p:tag name="PA" val="v5.2.11"/>
</p:tagLst>
</file>

<file path=ppt/tags/tag468.xml><?xml version="1.0" encoding="utf-8"?>
<p:tagLst xmlns:p="http://schemas.openxmlformats.org/presentationml/2006/main">
  <p:tag name="PA" val="v5.2.11"/>
</p:tagLst>
</file>

<file path=ppt/tags/tag469.xml><?xml version="1.0" encoding="utf-8"?>
<p:tagLst xmlns:p="http://schemas.openxmlformats.org/presentationml/2006/main">
  <p:tag name="PA" val="v5.2.11"/>
</p:tagLst>
</file>

<file path=ppt/tags/tag47.xml><?xml version="1.0" encoding="utf-8"?>
<p:tagLst xmlns:p="http://schemas.openxmlformats.org/presentationml/2006/main">
  <p:tag name="KSO_WM_BEAUTIFY_FLAG" val="#wm#"/>
  <p:tag name="KSO_WM_TEMPLATE_CATEGORY" val="custom"/>
  <p:tag name="KSO_WM_TEMPLATE_INDEX" val="20187308"/>
</p:tagLst>
</file>

<file path=ppt/tags/tag470.xml><?xml version="1.0" encoding="utf-8"?>
<p:tagLst xmlns:p="http://schemas.openxmlformats.org/presentationml/2006/main">
  <p:tag name="PA" val="v5.2.11"/>
</p:tagLst>
</file>

<file path=ppt/tags/tag471.xml><?xml version="1.0" encoding="utf-8"?>
<p:tagLst xmlns:p="http://schemas.openxmlformats.org/presentationml/2006/main">
  <p:tag name="PA" val="v5.2.11"/>
</p:tagLst>
</file>

<file path=ppt/tags/tag472.xml><?xml version="1.0" encoding="utf-8"?>
<p:tagLst xmlns:p="http://schemas.openxmlformats.org/presentationml/2006/main">
  <p:tag name="PA" val="v5.2.11"/>
</p:tagLst>
</file>

<file path=ppt/tags/tag473.xml><?xml version="1.0" encoding="utf-8"?>
<p:tagLst xmlns:p="http://schemas.openxmlformats.org/presentationml/2006/main">
  <p:tag name="PA" val="v5.2.11"/>
</p:tagLst>
</file>

<file path=ppt/tags/tag474.xml><?xml version="1.0" encoding="utf-8"?>
<p:tagLst xmlns:p="http://schemas.openxmlformats.org/presentationml/2006/main">
  <p:tag name="PA" val="v5.2.11"/>
</p:tagLst>
</file>

<file path=ppt/tags/tag475.xml><?xml version="1.0" encoding="utf-8"?>
<p:tagLst xmlns:p="http://schemas.openxmlformats.org/presentationml/2006/main">
  <p:tag name="PA" val="v5.2.11"/>
</p:tagLst>
</file>

<file path=ppt/tags/tag476.xml><?xml version="1.0" encoding="utf-8"?>
<p:tagLst xmlns:p="http://schemas.openxmlformats.org/presentationml/2006/main">
  <p:tag name="PA" val="v5.2.11"/>
</p:tagLst>
</file>

<file path=ppt/tags/tag477.xml><?xml version="1.0" encoding="utf-8"?>
<p:tagLst xmlns:p="http://schemas.openxmlformats.org/presentationml/2006/main">
  <p:tag name="PA" val="v5.2.11"/>
</p:tagLst>
</file>

<file path=ppt/tags/tag478.xml><?xml version="1.0" encoding="utf-8"?>
<p:tagLst xmlns:p="http://schemas.openxmlformats.org/presentationml/2006/main">
  <p:tag name="PA" val="v5.2.11"/>
</p:tagLst>
</file>

<file path=ppt/tags/tag479.xml><?xml version="1.0" encoding="utf-8"?>
<p:tagLst xmlns:p="http://schemas.openxmlformats.org/presentationml/2006/main">
  <p:tag name="PA" val="v5.2.11"/>
</p:tagLst>
</file>

<file path=ppt/tags/tag48.xml><?xml version="1.0" encoding="utf-8"?>
<p:tagLst xmlns:p="http://schemas.openxmlformats.org/presentationml/2006/main">
  <p:tag name="PA" val="v5.2.11"/>
  <p:tag name="RESOURCELIBID_ANIM" val="515"/>
</p:tagLst>
</file>

<file path=ppt/tags/tag480.xml><?xml version="1.0" encoding="utf-8"?>
<p:tagLst xmlns:p="http://schemas.openxmlformats.org/presentationml/2006/main">
  <p:tag name="PA" val="v5.2.11"/>
</p:tagLst>
</file>

<file path=ppt/tags/tag481.xml><?xml version="1.0" encoding="utf-8"?>
<p:tagLst xmlns:p="http://schemas.openxmlformats.org/presentationml/2006/main">
  <p:tag name="PA" val="v5.2.11"/>
</p:tagLst>
</file>

<file path=ppt/tags/tag482.xml><?xml version="1.0" encoding="utf-8"?>
<p:tagLst xmlns:p="http://schemas.openxmlformats.org/presentationml/2006/main">
  <p:tag name="PA" val="v5.2.11"/>
</p:tagLst>
</file>

<file path=ppt/tags/tag483.xml><?xml version="1.0" encoding="utf-8"?>
<p:tagLst xmlns:p="http://schemas.openxmlformats.org/presentationml/2006/main">
  <p:tag name="PA" val="v5.2.11"/>
</p:tagLst>
</file>

<file path=ppt/tags/tag484.xml><?xml version="1.0" encoding="utf-8"?>
<p:tagLst xmlns:p="http://schemas.openxmlformats.org/presentationml/2006/main">
  <p:tag name="PA" val="v5.2.11"/>
</p:tagLst>
</file>

<file path=ppt/tags/tag485.xml><?xml version="1.0" encoding="utf-8"?>
<p:tagLst xmlns:p="http://schemas.openxmlformats.org/presentationml/2006/main">
  <p:tag name="PA" val="v5.2.11"/>
</p:tagLst>
</file>

<file path=ppt/tags/tag486.xml><?xml version="1.0" encoding="utf-8"?>
<p:tagLst xmlns:p="http://schemas.openxmlformats.org/presentationml/2006/main">
  <p:tag name="PA" val="v5.2.11"/>
</p:tagLst>
</file>

<file path=ppt/tags/tag487.xml><?xml version="1.0" encoding="utf-8"?>
<p:tagLst xmlns:p="http://schemas.openxmlformats.org/presentationml/2006/main">
  <p:tag name="PA" val="v5.2.11"/>
</p:tagLst>
</file>

<file path=ppt/tags/tag488.xml><?xml version="1.0" encoding="utf-8"?>
<p:tagLst xmlns:p="http://schemas.openxmlformats.org/presentationml/2006/main">
  <p:tag name="PA" val="v5.2.11"/>
</p:tagLst>
</file>

<file path=ppt/tags/tag489.xml><?xml version="1.0" encoding="utf-8"?>
<p:tagLst xmlns:p="http://schemas.openxmlformats.org/presentationml/2006/main">
  <p:tag name="PA" val="v5.2.11"/>
</p:tagLst>
</file>

<file path=ppt/tags/tag49.xml><?xml version="1.0" encoding="utf-8"?>
<p:tagLst xmlns:p="http://schemas.openxmlformats.org/presentationml/2006/main">
  <p:tag name="PA" val="v5.2.11"/>
</p:tagLst>
</file>

<file path=ppt/tags/tag490.xml><?xml version="1.0" encoding="utf-8"?>
<p:tagLst xmlns:p="http://schemas.openxmlformats.org/presentationml/2006/main">
  <p:tag name="PA" val="v5.2.11"/>
</p:tagLst>
</file>

<file path=ppt/tags/tag491.xml><?xml version="1.0" encoding="utf-8"?>
<p:tagLst xmlns:p="http://schemas.openxmlformats.org/presentationml/2006/main">
  <p:tag name="PA" val="v5.2.11"/>
</p:tagLst>
</file>

<file path=ppt/tags/tag492.xml><?xml version="1.0" encoding="utf-8"?>
<p:tagLst xmlns:p="http://schemas.openxmlformats.org/presentationml/2006/main">
  <p:tag name="PA" val="v5.2.11"/>
</p:tagLst>
</file>

<file path=ppt/tags/tag493.xml><?xml version="1.0" encoding="utf-8"?>
<p:tagLst xmlns:p="http://schemas.openxmlformats.org/presentationml/2006/main">
  <p:tag name="PA" val="v5.2.11"/>
</p:tagLst>
</file>

<file path=ppt/tags/tag494.xml><?xml version="1.0" encoding="utf-8"?>
<p:tagLst xmlns:p="http://schemas.openxmlformats.org/presentationml/2006/main">
  <p:tag name="PA" val="v5.2.11"/>
</p:tagLst>
</file>

<file path=ppt/tags/tag495.xml><?xml version="1.0" encoding="utf-8"?>
<p:tagLst xmlns:p="http://schemas.openxmlformats.org/presentationml/2006/main">
  <p:tag name="PA" val="v5.2.11"/>
</p:tagLst>
</file>

<file path=ppt/tags/tag496.xml><?xml version="1.0" encoding="utf-8"?>
<p:tagLst xmlns:p="http://schemas.openxmlformats.org/presentationml/2006/main">
  <p:tag name="PA" val="v5.2.11"/>
</p:tagLst>
</file>

<file path=ppt/tags/tag497.xml><?xml version="1.0" encoding="utf-8"?>
<p:tagLst xmlns:p="http://schemas.openxmlformats.org/presentationml/2006/main">
  <p:tag name="PA" val="v5.2.11"/>
</p:tagLst>
</file>

<file path=ppt/tags/tag498.xml><?xml version="1.0" encoding="utf-8"?>
<p:tagLst xmlns:p="http://schemas.openxmlformats.org/presentationml/2006/main">
  <p:tag name="PA" val="v5.2.11"/>
</p:tagLst>
</file>

<file path=ppt/tags/tag499.xml><?xml version="1.0" encoding="utf-8"?>
<p:tagLst xmlns:p="http://schemas.openxmlformats.org/presentationml/2006/main">
  <p:tag name="PA" val="v5.2.11"/>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PA" val="v5.2.11"/>
</p:tagLst>
</file>

<file path=ppt/tags/tag500.xml><?xml version="1.0" encoding="utf-8"?>
<p:tagLst xmlns:p="http://schemas.openxmlformats.org/presentationml/2006/main">
  <p:tag name="PA" val="v5.2.11"/>
</p:tagLst>
</file>

<file path=ppt/tags/tag501.xml><?xml version="1.0" encoding="utf-8"?>
<p:tagLst xmlns:p="http://schemas.openxmlformats.org/presentationml/2006/main">
  <p:tag name="PA" val="v5.2.11"/>
</p:tagLst>
</file>

<file path=ppt/tags/tag502.xml><?xml version="1.0" encoding="utf-8"?>
<p:tagLst xmlns:p="http://schemas.openxmlformats.org/presentationml/2006/main">
  <p:tag name="PA" val="v5.2.11"/>
</p:tagLst>
</file>

<file path=ppt/tags/tag503.xml><?xml version="1.0" encoding="utf-8"?>
<p:tagLst xmlns:p="http://schemas.openxmlformats.org/presentationml/2006/main">
  <p:tag name="PA" val="v5.2.11"/>
</p:tagLst>
</file>

<file path=ppt/tags/tag504.xml><?xml version="1.0" encoding="utf-8"?>
<p:tagLst xmlns:p="http://schemas.openxmlformats.org/presentationml/2006/main">
  <p:tag name="PA" val="v5.2.11"/>
</p:tagLst>
</file>

<file path=ppt/tags/tag505.xml><?xml version="1.0" encoding="utf-8"?>
<p:tagLst xmlns:p="http://schemas.openxmlformats.org/presentationml/2006/main">
  <p:tag name="PA" val="v5.2.11"/>
</p:tagLst>
</file>

<file path=ppt/tags/tag506.xml><?xml version="1.0" encoding="utf-8"?>
<p:tagLst xmlns:p="http://schemas.openxmlformats.org/presentationml/2006/main">
  <p:tag name="PA" val="v5.2.11"/>
</p:tagLst>
</file>

<file path=ppt/tags/tag507.xml><?xml version="1.0" encoding="utf-8"?>
<p:tagLst xmlns:p="http://schemas.openxmlformats.org/presentationml/2006/main">
  <p:tag name="PA" val="v5.2.11"/>
</p:tagLst>
</file>

<file path=ppt/tags/tag508.xml><?xml version="1.0" encoding="utf-8"?>
<p:tagLst xmlns:p="http://schemas.openxmlformats.org/presentationml/2006/main">
  <p:tag name="PA" val="v5.2.11"/>
</p:tagLst>
</file>

<file path=ppt/tags/tag509.xml><?xml version="1.0" encoding="utf-8"?>
<p:tagLst xmlns:p="http://schemas.openxmlformats.org/presentationml/2006/main">
  <p:tag name="PA" val="v5.2.11"/>
</p:tagLst>
</file>

<file path=ppt/tags/tag51.xml><?xml version="1.0" encoding="utf-8"?>
<p:tagLst xmlns:p="http://schemas.openxmlformats.org/presentationml/2006/main">
  <p:tag name="PA" val="v5.2.11"/>
</p:tagLst>
</file>

<file path=ppt/tags/tag510.xml><?xml version="1.0" encoding="utf-8"?>
<p:tagLst xmlns:p="http://schemas.openxmlformats.org/presentationml/2006/main">
  <p:tag name="PA" val="v5.2.11"/>
</p:tagLst>
</file>

<file path=ppt/tags/tag511.xml><?xml version="1.0" encoding="utf-8"?>
<p:tagLst xmlns:p="http://schemas.openxmlformats.org/presentationml/2006/main">
  <p:tag name="PA" val="v5.2.11"/>
</p:tagLst>
</file>

<file path=ppt/tags/tag512.xml><?xml version="1.0" encoding="utf-8"?>
<p:tagLst xmlns:p="http://schemas.openxmlformats.org/presentationml/2006/main">
  <p:tag name="PA" val="v5.2.11"/>
</p:tagLst>
</file>

<file path=ppt/tags/tag513.xml><?xml version="1.0" encoding="utf-8"?>
<p:tagLst xmlns:p="http://schemas.openxmlformats.org/presentationml/2006/main">
  <p:tag name="PA" val="v5.2.11"/>
</p:tagLst>
</file>

<file path=ppt/tags/tag514.xml><?xml version="1.0" encoding="utf-8"?>
<p:tagLst xmlns:p="http://schemas.openxmlformats.org/presentationml/2006/main">
  <p:tag name="PA" val="v5.2.11"/>
</p:tagLst>
</file>

<file path=ppt/tags/tag515.xml><?xml version="1.0" encoding="utf-8"?>
<p:tagLst xmlns:p="http://schemas.openxmlformats.org/presentationml/2006/main">
  <p:tag name="PA" val="v5.2.11"/>
</p:tagLst>
</file>

<file path=ppt/tags/tag516.xml><?xml version="1.0" encoding="utf-8"?>
<p:tagLst xmlns:p="http://schemas.openxmlformats.org/presentationml/2006/main">
  <p:tag name="PA" val="v5.2.11"/>
</p:tagLst>
</file>

<file path=ppt/tags/tag517.xml><?xml version="1.0" encoding="utf-8"?>
<p:tagLst xmlns:p="http://schemas.openxmlformats.org/presentationml/2006/main">
  <p:tag name="PA" val="v5.2.11"/>
</p:tagLst>
</file>

<file path=ppt/tags/tag518.xml><?xml version="1.0" encoding="utf-8"?>
<p:tagLst xmlns:p="http://schemas.openxmlformats.org/presentationml/2006/main">
  <p:tag name="PA" val="v5.2.11"/>
</p:tagLst>
</file>

<file path=ppt/tags/tag519.xml><?xml version="1.0" encoding="utf-8"?>
<p:tagLst xmlns:p="http://schemas.openxmlformats.org/presentationml/2006/main">
  <p:tag name="PA" val="v5.2.11"/>
</p:tagLst>
</file>

<file path=ppt/tags/tag52.xml><?xml version="1.0" encoding="utf-8"?>
<p:tagLst xmlns:p="http://schemas.openxmlformats.org/presentationml/2006/main">
  <p:tag name="PA" val="v5.2.11"/>
</p:tagLst>
</file>

<file path=ppt/tags/tag520.xml><?xml version="1.0" encoding="utf-8"?>
<p:tagLst xmlns:p="http://schemas.openxmlformats.org/presentationml/2006/main">
  <p:tag name="PA" val="v5.2.11"/>
</p:tagLst>
</file>

<file path=ppt/tags/tag521.xml><?xml version="1.0" encoding="utf-8"?>
<p:tagLst xmlns:p="http://schemas.openxmlformats.org/presentationml/2006/main">
  <p:tag name="PA" val="v5.2.11"/>
</p:tagLst>
</file>

<file path=ppt/tags/tag522.xml><?xml version="1.0" encoding="utf-8"?>
<p:tagLst xmlns:p="http://schemas.openxmlformats.org/presentationml/2006/main">
  <p:tag name="PA" val="v5.2.11"/>
</p:tagLst>
</file>

<file path=ppt/tags/tag523.xml><?xml version="1.0" encoding="utf-8"?>
<p:tagLst xmlns:p="http://schemas.openxmlformats.org/presentationml/2006/main">
  <p:tag name="PA" val="v5.2.11"/>
</p:tagLst>
</file>

<file path=ppt/tags/tag524.xml><?xml version="1.0" encoding="utf-8"?>
<p:tagLst xmlns:p="http://schemas.openxmlformats.org/presentationml/2006/main">
  <p:tag name="PA" val="v5.2.11"/>
</p:tagLst>
</file>

<file path=ppt/tags/tag525.xml><?xml version="1.0" encoding="utf-8"?>
<p:tagLst xmlns:p="http://schemas.openxmlformats.org/presentationml/2006/main">
  <p:tag name="PA" val="v5.2.11"/>
</p:tagLst>
</file>

<file path=ppt/tags/tag526.xml><?xml version="1.0" encoding="utf-8"?>
<p:tagLst xmlns:p="http://schemas.openxmlformats.org/presentationml/2006/main">
  <p:tag name="PA" val="v5.2.11"/>
</p:tagLst>
</file>

<file path=ppt/tags/tag527.xml><?xml version="1.0" encoding="utf-8"?>
<p:tagLst xmlns:p="http://schemas.openxmlformats.org/presentationml/2006/main">
  <p:tag name="PA" val="v5.2.11"/>
</p:tagLst>
</file>

<file path=ppt/tags/tag528.xml><?xml version="1.0" encoding="utf-8"?>
<p:tagLst xmlns:p="http://schemas.openxmlformats.org/presentationml/2006/main">
  <p:tag name="PA" val="v5.2.11"/>
</p:tagLst>
</file>

<file path=ppt/tags/tag529.xml><?xml version="1.0" encoding="utf-8"?>
<p:tagLst xmlns:p="http://schemas.openxmlformats.org/presentationml/2006/main">
  <p:tag name="PA" val="v5.2.11"/>
</p:tagLst>
</file>

<file path=ppt/tags/tag53.xml><?xml version="1.0" encoding="utf-8"?>
<p:tagLst xmlns:p="http://schemas.openxmlformats.org/presentationml/2006/main">
  <p:tag name="PA" val="v5.2.11"/>
</p:tagLst>
</file>

<file path=ppt/tags/tag530.xml><?xml version="1.0" encoding="utf-8"?>
<p:tagLst xmlns:p="http://schemas.openxmlformats.org/presentationml/2006/main">
  <p:tag name="PA" val="v5.2.11"/>
</p:tagLst>
</file>

<file path=ppt/tags/tag531.xml><?xml version="1.0" encoding="utf-8"?>
<p:tagLst xmlns:p="http://schemas.openxmlformats.org/presentationml/2006/main">
  <p:tag name="PA" val="v5.2.11"/>
</p:tagLst>
</file>

<file path=ppt/tags/tag532.xml><?xml version="1.0" encoding="utf-8"?>
<p:tagLst xmlns:p="http://schemas.openxmlformats.org/presentationml/2006/main">
  <p:tag name="PA" val="v5.2.11"/>
</p:tagLst>
</file>

<file path=ppt/tags/tag533.xml><?xml version="1.0" encoding="utf-8"?>
<p:tagLst xmlns:p="http://schemas.openxmlformats.org/presentationml/2006/main">
  <p:tag name="PA" val="v5.2.11"/>
</p:tagLst>
</file>

<file path=ppt/tags/tag534.xml><?xml version="1.0" encoding="utf-8"?>
<p:tagLst xmlns:p="http://schemas.openxmlformats.org/presentationml/2006/main">
  <p:tag name="PA" val="v5.2.11"/>
</p:tagLst>
</file>

<file path=ppt/tags/tag535.xml><?xml version="1.0" encoding="utf-8"?>
<p:tagLst xmlns:p="http://schemas.openxmlformats.org/presentationml/2006/main">
  <p:tag name="PA" val="v5.2.11"/>
</p:tagLst>
</file>

<file path=ppt/tags/tag536.xml><?xml version="1.0" encoding="utf-8"?>
<p:tagLst xmlns:p="http://schemas.openxmlformats.org/presentationml/2006/main">
  <p:tag name="PA" val="v5.2.11"/>
</p:tagLst>
</file>

<file path=ppt/tags/tag537.xml><?xml version="1.0" encoding="utf-8"?>
<p:tagLst xmlns:p="http://schemas.openxmlformats.org/presentationml/2006/main">
  <p:tag name="PA" val="v5.2.11"/>
</p:tagLst>
</file>

<file path=ppt/tags/tag538.xml><?xml version="1.0" encoding="utf-8"?>
<p:tagLst xmlns:p="http://schemas.openxmlformats.org/presentationml/2006/main">
  <p:tag name="PA" val="v5.2.11"/>
</p:tagLst>
</file>

<file path=ppt/tags/tag539.xml><?xml version="1.0" encoding="utf-8"?>
<p:tagLst xmlns:p="http://schemas.openxmlformats.org/presentationml/2006/main">
  <p:tag name="PA" val="v5.2.11"/>
</p:tagLst>
</file>

<file path=ppt/tags/tag54.xml><?xml version="1.0" encoding="utf-8"?>
<p:tagLst xmlns:p="http://schemas.openxmlformats.org/presentationml/2006/main">
  <p:tag name="PA" val="v5.2.11"/>
</p:tagLst>
</file>

<file path=ppt/tags/tag540.xml><?xml version="1.0" encoding="utf-8"?>
<p:tagLst xmlns:p="http://schemas.openxmlformats.org/presentationml/2006/main">
  <p:tag name="PA" val="v5.2.11"/>
</p:tagLst>
</file>

<file path=ppt/tags/tag541.xml><?xml version="1.0" encoding="utf-8"?>
<p:tagLst xmlns:p="http://schemas.openxmlformats.org/presentationml/2006/main">
  <p:tag name="PA" val="v5.2.11"/>
</p:tagLst>
</file>

<file path=ppt/tags/tag542.xml><?xml version="1.0" encoding="utf-8"?>
<p:tagLst xmlns:p="http://schemas.openxmlformats.org/presentationml/2006/main">
  <p:tag name="PA" val="v5.2.11"/>
</p:tagLst>
</file>

<file path=ppt/tags/tag543.xml><?xml version="1.0" encoding="utf-8"?>
<p:tagLst xmlns:p="http://schemas.openxmlformats.org/presentationml/2006/main">
  <p:tag name="PA" val="v5.2.11"/>
</p:tagLst>
</file>

<file path=ppt/tags/tag544.xml><?xml version="1.0" encoding="utf-8"?>
<p:tagLst xmlns:p="http://schemas.openxmlformats.org/presentationml/2006/main">
  <p:tag name="PA" val="v5.2.11"/>
</p:tagLst>
</file>

<file path=ppt/tags/tag545.xml><?xml version="1.0" encoding="utf-8"?>
<p:tagLst xmlns:p="http://schemas.openxmlformats.org/presentationml/2006/main">
  <p:tag name="PA" val="v5.2.11"/>
</p:tagLst>
</file>

<file path=ppt/tags/tag546.xml><?xml version="1.0" encoding="utf-8"?>
<p:tagLst xmlns:p="http://schemas.openxmlformats.org/presentationml/2006/main">
  <p:tag name="PA" val="v5.2.11"/>
</p:tagLst>
</file>

<file path=ppt/tags/tag547.xml><?xml version="1.0" encoding="utf-8"?>
<p:tagLst xmlns:p="http://schemas.openxmlformats.org/presentationml/2006/main">
  <p:tag name="PA" val="v5.2.11"/>
</p:tagLst>
</file>

<file path=ppt/tags/tag548.xml><?xml version="1.0" encoding="utf-8"?>
<p:tagLst xmlns:p="http://schemas.openxmlformats.org/presentationml/2006/main">
  <p:tag name="PA" val="v5.2.11"/>
</p:tagLst>
</file>

<file path=ppt/tags/tag549.xml><?xml version="1.0" encoding="utf-8"?>
<p:tagLst xmlns:p="http://schemas.openxmlformats.org/presentationml/2006/main">
  <p:tag name="PA" val="v5.2.11"/>
</p:tagLst>
</file>

<file path=ppt/tags/tag55.xml><?xml version="1.0" encoding="utf-8"?>
<p:tagLst xmlns:p="http://schemas.openxmlformats.org/presentationml/2006/main">
  <p:tag name="PA" val="v5.2.11"/>
</p:tagLst>
</file>

<file path=ppt/tags/tag550.xml><?xml version="1.0" encoding="utf-8"?>
<p:tagLst xmlns:p="http://schemas.openxmlformats.org/presentationml/2006/main">
  <p:tag name="PA" val="v5.2.11"/>
</p:tagLst>
</file>

<file path=ppt/tags/tag551.xml><?xml version="1.0" encoding="utf-8"?>
<p:tagLst xmlns:p="http://schemas.openxmlformats.org/presentationml/2006/main">
  <p:tag name="PA" val="v5.2.11"/>
</p:tagLst>
</file>

<file path=ppt/tags/tag552.xml><?xml version="1.0" encoding="utf-8"?>
<p:tagLst xmlns:p="http://schemas.openxmlformats.org/presentationml/2006/main">
  <p:tag name="PA" val="v5.2.11"/>
</p:tagLst>
</file>

<file path=ppt/tags/tag553.xml><?xml version="1.0" encoding="utf-8"?>
<p:tagLst xmlns:p="http://schemas.openxmlformats.org/presentationml/2006/main">
  <p:tag name="ISLIDE.VECTOR" val="#203085;"/>
</p:tagLst>
</file>

<file path=ppt/tags/tag554.xml><?xml version="1.0" encoding="utf-8"?>
<p:tagLst xmlns:p="http://schemas.openxmlformats.org/presentationml/2006/main">
  <p:tag name="PA" val="v5.2.11"/>
</p:tagLst>
</file>

<file path=ppt/tags/tag555.xml><?xml version="1.0" encoding="utf-8"?>
<p:tagLst xmlns:p="http://schemas.openxmlformats.org/presentationml/2006/main">
  <p:tag name="PA" val="v5.2.11"/>
</p:tagLst>
</file>

<file path=ppt/tags/tag556.xml><?xml version="1.0" encoding="utf-8"?>
<p:tagLst xmlns:p="http://schemas.openxmlformats.org/presentationml/2006/main">
  <p:tag name="PA" val="v5.2.11"/>
</p:tagLst>
</file>

<file path=ppt/tags/tag557.xml><?xml version="1.0" encoding="utf-8"?>
<p:tagLst xmlns:p="http://schemas.openxmlformats.org/presentationml/2006/main">
  <p:tag name="PA" val="v5.2.11"/>
</p:tagLst>
</file>

<file path=ppt/tags/tag558.xml><?xml version="1.0" encoding="utf-8"?>
<p:tagLst xmlns:p="http://schemas.openxmlformats.org/presentationml/2006/main">
  <p:tag name="PA" val="v5.2.11"/>
  <p:tag name="KSO_WM_BEAUTIFY_FLAG" val=""/>
</p:tagLst>
</file>

<file path=ppt/tags/tag559.xml><?xml version="1.0" encoding="utf-8"?>
<p:tagLst xmlns:p="http://schemas.openxmlformats.org/presentationml/2006/main">
  <p:tag name="PA" val="v5.2.11"/>
  <p:tag name="KSO_WM_BEAUTIFY_FLAG" val=""/>
</p:tagLst>
</file>

<file path=ppt/tags/tag56.xml><?xml version="1.0" encoding="utf-8"?>
<p:tagLst xmlns:p="http://schemas.openxmlformats.org/presentationml/2006/main">
  <p:tag name="PA" val="v5.2.11"/>
</p:tagLst>
</file>

<file path=ppt/tags/tag560.xml><?xml version="1.0" encoding="utf-8"?>
<p:tagLst xmlns:p="http://schemas.openxmlformats.org/presentationml/2006/main">
  <p:tag name="PA" val="v5.2.11"/>
  <p:tag name="KSO_WM_BEAUTIFY_FLAG" val=""/>
</p:tagLst>
</file>

<file path=ppt/tags/tag561.xml><?xml version="1.0" encoding="utf-8"?>
<p:tagLst xmlns:p="http://schemas.openxmlformats.org/presentationml/2006/main">
  <p:tag name="PA" val="v5.2.11"/>
</p:tagLst>
</file>

<file path=ppt/tags/tag562.xml><?xml version="1.0" encoding="utf-8"?>
<p:tagLst xmlns:p="http://schemas.openxmlformats.org/presentationml/2006/main">
  <p:tag name="PA" val="v5.2.11"/>
  <p:tag name="KSO_WM_BEAUTIFY_FLAG" val=""/>
</p:tagLst>
</file>

<file path=ppt/tags/tag563.xml><?xml version="1.0" encoding="utf-8"?>
<p:tagLst xmlns:p="http://schemas.openxmlformats.org/presentationml/2006/main">
  <p:tag name="PA" val="v5.2.11"/>
  <p:tag name="KSO_WM_BEAUTIFY_FLAG" val=""/>
</p:tagLst>
</file>

<file path=ppt/tags/tag564.xml><?xml version="1.0" encoding="utf-8"?>
<p:tagLst xmlns:p="http://schemas.openxmlformats.org/presentationml/2006/main">
  <p:tag name="PA" val="v5.2.11"/>
  <p:tag name="KSO_WM_BEAUTIFY_FLAG" val=""/>
</p:tagLst>
</file>

<file path=ppt/tags/tag565.xml><?xml version="1.0" encoding="utf-8"?>
<p:tagLst xmlns:p="http://schemas.openxmlformats.org/presentationml/2006/main">
  <p:tag name="PA" val="v5.2.11"/>
</p:tagLst>
</file>

<file path=ppt/tags/tag566.xml><?xml version="1.0" encoding="utf-8"?>
<p:tagLst xmlns:p="http://schemas.openxmlformats.org/presentationml/2006/main">
  <p:tag name="PA" val="v5.2.11"/>
  <p:tag name="KSO_WM_BEAUTIFY_FLAG" val=""/>
</p:tagLst>
</file>

<file path=ppt/tags/tag567.xml><?xml version="1.0" encoding="utf-8"?>
<p:tagLst xmlns:p="http://schemas.openxmlformats.org/presentationml/2006/main">
  <p:tag name="PA" val="v5.2.11"/>
  <p:tag name="KSO_WM_BEAUTIFY_FLAG" val=""/>
</p:tagLst>
</file>

<file path=ppt/tags/tag568.xml><?xml version="1.0" encoding="utf-8"?>
<p:tagLst xmlns:p="http://schemas.openxmlformats.org/presentationml/2006/main">
  <p:tag name="PA" val="v5.2.11"/>
  <p:tag name="KSO_WM_BEAUTIFY_FLAG" val=""/>
</p:tagLst>
</file>

<file path=ppt/tags/tag569.xml><?xml version="1.0" encoding="utf-8"?>
<p:tagLst xmlns:p="http://schemas.openxmlformats.org/presentationml/2006/main">
  <p:tag name="PA" val="v5.2.11"/>
  <p:tag name="KSO_WM_BEAUTIFY_FLAG" val=""/>
</p:tagLst>
</file>

<file path=ppt/tags/tag57.xml><?xml version="1.0" encoding="utf-8"?>
<p:tagLst xmlns:p="http://schemas.openxmlformats.org/presentationml/2006/main">
  <p:tag name="PA" val="v5.2.11"/>
</p:tagLst>
</file>

<file path=ppt/tags/tag570.xml><?xml version="1.0" encoding="utf-8"?>
<p:tagLst xmlns:p="http://schemas.openxmlformats.org/presentationml/2006/main">
  <p:tag name="KSO_WM_BEAUTIFY_FLAG" val=""/>
</p:tagLst>
</file>

<file path=ppt/tags/tag571.xml><?xml version="1.0" encoding="utf-8"?>
<p:tagLst xmlns:p="http://schemas.openxmlformats.org/presentationml/2006/main">
  <p:tag name="KSO_WM_BEAUTIFY_FLAG" val=""/>
</p:tagLst>
</file>

<file path=ppt/tags/tag572.xml><?xml version="1.0" encoding="utf-8"?>
<p:tagLst xmlns:p="http://schemas.openxmlformats.org/presentationml/2006/main">
  <p:tag name="PA" val="v5.2.11"/>
</p:tagLst>
</file>

<file path=ppt/tags/tag573.xml><?xml version="1.0" encoding="utf-8"?>
<p:tagLst xmlns:p="http://schemas.openxmlformats.org/presentationml/2006/main">
  <p:tag name="ISLIDE.VECTOR" val="#189994;#340094;"/>
</p:tagLst>
</file>

<file path=ppt/tags/tag574.xml><?xml version="1.0" encoding="utf-8"?>
<p:tagLst xmlns:p="http://schemas.openxmlformats.org/presentationml/2006/main">
  <p:tag name="PA" val="v5.2.11"/>
</p:tagLst>
</file>

<file path=ppt/tags/tag575.xml><?xml version="1.0" encoding="utf-8"?>
<p:tagLst xmlns:p="http://schemas.openxmlformats.org/presentationml/2006/main">
  <p:tag name="PA" val="v5.2.11"/>
</p:tagLst>
</file>

<file path=ppt/tags/tag576.xml><?xml version="1.0" encoding="utf-8"?>
<p:tagLst xmlns:p="http://schemas.openxmlformats.org/presentationml/2006/main">
  <p:tag name="PA" val="v5.2.11"/>
</p:tagLst>
</file>

<file path=ppt/tags/tag577.xml><?xml version="1.0" encoding="utf-8"?>
<p:tagLst xmlns:p="http://schemas.openxmlformats.org/presentationml/2006/main">
  <p:tag name="PA" val="v5.2.11"/>
</p:tagLst>
</file>

<file path=ppt/tags/tag578.xml><?xml version="1.0" encoding="utf-8"?>
<p:tagLst xmlns:p="http://schemas.openxmlformats.org/presentationml/2006/main">
  <p:tag name="PA" val="v5.2.11"/>
</p:tagLst>
</file>

<file path=ppt/tags/tag579.xml><?xml version="1.0" encoding="utf-8"?>
<p:tagLst xmlns:p="http://schemas.openxmlformats.org/presentationml/2006/main">
  <p:tag name="PA" val="v5.2.11"/>
</p:tagLst>
</file>

<file path=ppt/tags/tag58.xml><?xml version="1.0" encoding="utf-8"?>
<p:tagLst xmlns:p="http://schemas.openxmlformats.org/presentationml/2006/main">
  <p:tag name="PA" val="v5.2.11"/>
</p:tagLst>
</file>

<file path=ppt/tags/tag580.xml><?xml version="1.0" encoding="utf-8"?>
<p:tagLst xmlns:p="http://schemas.openxmlformats.org/presentationml/2006/main">
  <p:tag name="PA" val="v5.2.11"/>
</p:tagLst>
</file>

<file path=ppt/tags/tag581.xml><?xml version="1.0" encoding="utf-8"?>
<p:tagLst xmlns:p="http://schemas.openxmlformats.org/presentationml/2006/main">
  <p:tag name="PA" val="v5.2.11"/>
</p:tagLst>
</file>

<file path=ppt/tags/tag582.xml><?xml version="1.0" encoding="utf-8"?>
<p:tagLst xmlns:p="http://schemas.openxmlformats.org/presentationml/2006/main">
  <p:tag name="PA" val="v5.2.11"/>
  <p:tag name="KSO_WM_BEAUTIFY_FLAG" val=""/>
</p:tagLst>
</file>

<file path=ppt/tags/tag583.xml><?xml version="1.0" encoding="utf-8"?>
<p:tagLst xmlns:p="http://schemas.openxmlformats.org/presentationml/2006/main">
  <p:tag name="PA" val="v5.2.11"/>
</p:tagLst>
</file>

<file path=ppt/tags/tag584.xml><?xml version="1.0" encoding="utf-8"?>
<p:tagLst xmlns:p="http://schemas.openxmlformats.org/presentationml/2006/main">
  <p:tag name="PA" val="v5.2.11"/>
  <p:tag name="KSO_WM_BEAUTIFY_FLAG" val=""/>
</p:tagLst>
</file>

<file path=ppt/tags/tag585.xml><?xml version="1.0" encoding="utf-8"?>
<p:tagLst xmlns:p="http://schemas.openxmlformats.org/presentationml/2006/main">
  <p:tag name="PA" val="v5.2.11"/>
</p:tagLst>
</file>

<file path=ppt/tags/tag586.xml><?xml version="1.0" encoding="utf-8"?>
<p:tagLst xmlns:p="http://schemas.openxmlformats.org/presentationml/2006/main">
  <p:tag name="PA" val="v5.2.11"/>
</p:tagLst>
</file>

<file path=ppt/tags/tag587.xml><?xml version="1.0" encoding="utf-8"?>
<p:tagLst xmlns:p="http://schemas.openxmlformats.org/presentationml/2006/main">
  <p:tag name="PA" val="v5.2.11"/>
</p:tagLst>
</file>

<file path=ppt/tags/tag588.xml><?xml version="1.0" encoding="utf-8"?>
<p:tagLst xmlns:p="http://schemas.openxmlformats.org/presentationml/2006/main">
  <p:tag name="PA" val="v5.2.11"/>
</p:tagLst>
</file>

<file path=ppt/tags/tag589.xml><?xml version="1.0" encoding="utf-8"?>
<p:tagLst xmlns:p="http://schemas.openxmlformats.org/presentationml/2006/main">
  <p:tag name="PA" val="v5.2.11"/>
</p:tagLst>
</file>

<file path=ppt/tags/tag59.xml><?xml version="1.0" encoding="utf-8"?>
<p:tagLst xmlns:p="http://schemas.openxmlformats.org/presentationml/2006/main">
  <p:tag name="PA" val="v5.2.11"/>
</p:tagLst>
</file>

<file path=ppt/tags/tag590.xml><?xml version="1.0" encoding="utf-8"?>
<p:tagLst xmlns:p="http://schemas.openxmlformats.org/presentationml/2006/main">
  <p:tag name="PA" val="v5.2.11"/>
</p:tagLst>
</file>

<file path=ppt/tags/tag591.xml><?xml version="1.0" encoding="utf-8"?>
<p:tagLst xmlns:p="http://schemas.openxmlformats.org/presentationml/2006/main">
  <p:tag name="PA" val="v5.2.11"/>
</p:tagLst>
</file>

<file path=ppt/tags/tag592.xml><?xml version="1.0" encoding="utf-8"?>
<p:tagLst xmlns:p="http://schemas.openxmlformats.org/presentationml/2006/main">
  <p:tag name="PA" val="v5.2.11"/>
</p:tagLst>
</file>

<file path=ppt/tags/tag593.xml><?xml version="1.0" encoding="utf-8"?>
<p:tagLst xmlns:p="http://schemas.openxmlformats.org/presentationml/2006/main">
  <p:tag name="PA" val="v5.2.11"/>
</p:tagLst>
</file>

<file path=ppt/tags/tag594.xml><?xml version="1.0" encoding="utf-8"?>
<p:tagLst xmlns:p="http://schemas.openxmlformats.org/presentationml/2006/main">
  <p:tag name="PA" val="v5.2.11"/>
</p:tagLst>
</file>

<file path=ppt/tags/tag595.xml><?xml version="1.0" encoding="utf-8"?>
<p:tagLst xmlns:p="http://schemas.openxmlformats.org/presentationml/2006/main">
  <p:tag name="PA" val="v5.2.11"/>
</p:tagLst>
</file>

<file path=ppt/tags/tag596.xml><?xml version="1.0" encoding="utf-8"?>
<p:tagLst xmlns:p="http://schemas.openxmlformats.org/presentationml/2006/main">
  <p:tag name="PA" val="v5.2.11"/>
</p:tagLst>
</file>

<file path=ppt/tags/tag597.xml><?xml version="1.0" encoding="utf-8"?>
<p:tagLst xmlns:p="http://schemas.openxmlformats.org/presentationml/2006/main">
  <p:tag name="PA" val="v5.2.11"/>
</p:tagLst>
</file>

<file path=ppt/tags/tag598.xml><?xml version="1.0" encoding="utf-8"?>
<p:tagLst xmlns:p="http://schemas.openxmlformats.org/presentationml/2006/main">
  <p:tag name="PA" val="v5.2.11"/>
</p:tagLst>
</file>

<file path=ppt/tags/tag599.xml><?xml version="1.0" encoding="utf-8"?>
<p:tagLst xmlns:p="http://schemas.openxmlformats.org/presentationml/2006/main">
  <p:tag name="PA" val="v5.2.1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PA" val="v5.2.11"/>
</p:tagLst>
</file>

<file path=ppt/tags/tag600.xml><?xml version="1.0" encoding="utf-8"?>
<p:tagLst xmlns:p="http://schemas.openxmlformats.org/presentationml/2006/main">
  <p:tag name="PA" val="v5.2.11"/>
</p:tagLst>
</file>

<file path=ppt/tags/tag601.xml><?xml version="1.0" encoding="utf-8"?>
<p:tagLst xmlns:p="http://schemas.openxmlformats.org/presentationml/2006/main">
  <p:tag name="PA" val="v5.2.11"/>
</p:tagLst>
</file>

<file path=ppt/tags/tag602.xml><?xml version="1.0" encoding="utf-8"?>
<p:tagLst xmlns:p="http://schemas.openxmlformats.org/presentationml/2006/main">
  <p:tag name="PA" val="v5.2.11"/>
</p:tagLst>
</file>

<file path=ppt/tags/tag603.xml><?xml version="1.0" encoding="utf-8"?>
<p:tagLst xmlns:p="http://schemas.openxmlformats.org/presentationml/2006/main">
  <p:tag name="PA" val="v5.2.11"/>
</p:tagLst>
</file>

<file path=ppt/tags/tag604.xml><?xml version="1.0" encoding="utf-8"?>
<p:tagLst xmlns:p="http://schemas.openxmlformats.org/presentationml/2006/main">
  <p:tag name="PA" val="v5.2.11"/>
</p:tagLst>
</file>

<file path=ppt/tags/tag605.xml><?xml version="1.0" encoding="utf-8"?>
<p:tagLst xmlns:p="http://schemas.openxmlformats.org/presentationml/2006/main">
  <p:tag name="PA" val="v5.2.11"/>
</p:tagLst>
</file>

<file path=ppt/tags/tag606.xml><?xml version="1.0" encoding="utf-8"?>
<p:tagLst xmlns:p="http://schemas.openxmlformats.org/presentationml/2006/main">
  <p:tag name="PA" val="v5.2.11"/>
</p:tagLst>
</file>

<file path=ppt/tags/tag607.xml><?xml version="1.0" encoding="utf-8"?>
<p:tagLst xmlns:p="http://schemas.openxmlformats.org/presentationml/2006/main">
  <p:tag name="PA" val="v5.2.11"/>
</p:tagLst>
</file>

<file path=ppt/tags/tag608.xml><?xml version="1.0" encoding="utf-8"?>
<p:tagLst xmlns:p="http://schemas.openxmlformats.org/presentationml/2006/main">
  <p:tag name="PA" val="v5.2.11"/>
</p:tagLst>
</file>

<file path=ppt/tags/tag609.xml><?xml version="1.0" encoding="utf-8"?>
<p:tagLst xmlns:p="http://schemas.openxmlformats.org/presentationml/2006/main">
  <p:tag name="PA" val="v5.2.11"/>
</p:tagLst>
</file>

<file path=ppt/tags/tag61.xml><?xml version="1.0" encoding="utf-8"?>
<p:tagLst xmlns:p="http://schemas.openxmlformats.org/presentationml/2006/main">
  <p:tag name="PA" val="v5.2.11"/>
</p:tagLst>
</file>

<file path=ppt/tags/tag610.xml><?xml version="1.0" encoding="utf-8"?>
<p:tagLst xmlns:p="http://schemas.openxmlformats.org/presentationml/2006/main">
  <p:tag name="PA" val="v5.2.11"/>
</p:tagLst>
</file>

<file path=ppt/tags/tag611.xml><?xml version="1.0" encoding="utf-8"?>
<p:tagLst xmlns:p="http://schemas.openxmlformats.org/presentationml/2006/main">
  <p:tag name="PA" val="v5.2.11"/>
</p:tagLst>
</file>

<file path=ppt/tags/tag612.xml><?xml version="1.0" encoding="utf-8"?>
<p:tagLst xmlns:p="http://schemas.openxmlformats.org/presentationml/2006/main">
  <p:tag name="PA" val="v5.2.11"/>
</p:tagLst>
</file>

<file path=ppt/tags/tag613.xml><?xml version="1.0" encoding="utf-8"?>
<p:tagLst xmlns:p="http://schemas.openxmlformats.org/presentationml/2006/main">
  <p:tag name="PA" val="v5.2.11"/>
</p:tagLst>
</file>

<file path=ppt/tags/tag614.xml><?xml version="1.0" encoding="utf-8"?>
<p:tagLst xmlns:p="http://schemas.openxmlformats.org/presentationml/2006/main">
  <p:tag name="PA" val="v5.2.11"/>
</p:tagLst>
</file>

<file path=ppt/tags/tag615.xml><?xml version="1.0" encoding="utf-8"?>
<p:tagLst xmlns:p="http://schemas.openxmlformats.org/presentationml/2006/main">
  <p:tag name="PA" val="v5.2.11"/>
</p:tagLst>
</file>

<file path=ppt/tags/tag616.xml><?xml version="1.0" encoding="utf-8"?>
<p:tagLst xmlns:p="http://schemas.openxmlformats.org/presentationml/2006/main">
  <p:tag name="KSO_WM_UNIT_TYPE" val="b"/>
  <p:tag name="KSO_WM_UNIT_INDEX" val="1"/>
  <p:tag name="KSO_WM_UNIT_PRESET_TEXT" val="单击此处添加文档副标题内容"/>
  <p:tag name="KSO_WM_UNIT_ID" val="custom_1*b*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LAYERLEVEL" val="1"/>
  <p:tag name="KSO_WM_TEMPLATE_CATEGORY" val="custom"/>
  <p:tag name="KSO_WM_TEMPLATE_USER_THEME" val="1"/>
</p:tagLst>
</file>

<file path=ppt/tags/tag617.xml><?xml version="1.0" encoding="utf-8"?>
<p:tagLst xmlns:p="http://schemas.openxmlformats.org/presentationml/2006/main">
  <p:tag name="PA" val="v5.2.11"/>
</p:tagLst>
</file>

<file path=ppt/tags/tag618.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19.xml><?xml version="1.0" encoding="utf-8"?>
<p:tagLst xmlns:p="http://schemas.openxmlformats.org/presentationml/2006/main">
  <p:tag name="COMMONDATA" val="eyJoZGlkIjoiYjQ5MzRmODViNzU3ZDg1YWQ2MTFhOTRjOGUxNjRkODgifQ=="/>
</p:tagLst>
</file>

<file path=ppt/tags/tag62.xml><?xml version="1.0" encoding="utf-8"?>
<p:tagLst xmlns:p="http://schemas.openxmlformats.org/presentationml/2006/main">
  <p:tag name="PA" val="v5.2.11"/>
</p:tagLst>
</file>

<file path=ppt/tags/tag63.xml><?xml version="1.0" encoding="utf-8"?>
<p:tagLst xmlns:p="http://schemas.openxmlformats.org/presentationml/2006/main">
  <p:tag name="PA" val="v5.2.11"/>
</p:tagLst>
</file>

<file path=ppt/tags/tag64.xml><?xml version="1.0" encoding="utf-8"?>
<p:tagLst xmlns:p="http://schemas.openxmlformats.org/presentationml/2006/main">
  <p:tag name="PA" val="v5.2.11"/>
</p:tagLst>
</file>

<file path=ppt/tags/tag65.xml><?xml version="1.0" encoding="utf-8"?>
<p:tagLst xmlns:p="http://schemas.openxmlformats.org/presentationml/2006/main">
  <p:tag name="PA" val="v5.2.11"/>
</p:tagLst>
</file>

<file path=ppt/tags/tag66.xml><?xml version="1.0" encoding="utf-8"?>
<p:tagLst xmlns:p="http://schemas.openxmlformats.org/presentationml/2006/main">
  <p:tag name="PA" val="v5.2.11"/>
</p:tagLst>
</file>

<file path=ppt/tags/tag67.xml><?xml version="1.0" encoding="utf-8"?>
<p:tagLst xmlns:p="http://schemas.openxmlformats.org/presentationml/2006/main">
  <p:tag name="PA" val="v5.2.11"/>
</p:tagLst>
</file>

<file path=ppt/tags/tag68.xml><?xml version="1.0" encoding="utf-8"?>
<p:tagLst xmlns:p="http://schemas.openxmlformats.org/presentationml/2006/main">
  <p:tag name="PA" val="v5.2.11"/>
</p:tagLst>
</file>

<file path=ppt/tags/tag69.xml><?xml version="1.0" encoding="utf-8"?>
<p:tagLst xmlns:p="http://schemas.openxmlformats.org/presentationml/2006/main">
  <p:tag name="PA" val="v5.2.1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PA" val="v5.2.11"/>
</p:tagLst>
</file>

<file path=ppt/tags/tag71.xml><?xml version="1.0" encoding="utf-8"?>
<p:tagLst xmlns:p="http://schemas.openxmlformats.org/presentationml/2006/main">
  <p:tag name="PA" val="v5.2.11"/>
</p:tagLst>
</file>

<file path=ppt/tags/tag72.xml><?xml version="1.0" encoding="utf-8"?>
<p:tagLst xmlns:p="http://schemas.openxmlformats.org/presentationml/2006/main">
  <p:tag name="PA" val="v5.2.11"/>
</p:tagLst>
</file>

<file path=ppt/tags/tag73.xml><?xml version="1.0" encoding="utf-8"?>
<p:tagLst xmlns:p="http://schemas.openxmlformats.org/presentationml/2006/main">
  <p:tag name="PA" val="v5.2.11"/>
</p:tagLst>
</file>

<file path=ppt/tags/tag74.xml><?xml version="1.0" encoding="utf-8"?>
<p:tagLst xmlns:p="http://schemas.openxmlformats.org/presentationml/2006/main">
  <p:tag name="PA" val="v5.2.11"/>
</p:tagLst>
</file>

<file path=ppt/tags/tag75.xml><?xml version="1.0" encoding="utf-8"?>
<p:tagLst xmlns:p="http://schemas.openxmlformats.org/presentationml/2006/main">
  <p:tag name="PA" val="v5.2.11"/>
</p:tagLst>
</file>

<file path=ppt/tags/tag76.xml><?xml version="1.0" encoding="utf-8"?>
<p:tagLst xmlns:p="http://schemas.openxmlformats.org/presentationml/2006/main">
  <p:tag name="PA" val="v5.2.11"/>
</p:tagLst>
</file>

<file path=ppt/tags/tag77.xml><?xml version="1.0" encoding="utf-8"?>
<p:tagLst xmlns:p="http://schemas.openxmlformats.org/presentationml/2006/main">
  <p:tag name="PA" val="v5.2.11"/>
</p:tagLst>
</file>

<file path=ppt/tags/tag78.xml><?xml version="1.0" encoding="utf-8"?>
<p:tagLst xmlns:p="http://schemas.openxmlformats.org/presentationml/2006/main">
  <p:tag name="PA" val="v5.2.11"/>
  <p:tag name="KSO_WM_BEAUTIFY_FLAG" val=""/>
</p:tagLst>
</file>

<file path=ppt/tags/tag79.xml><?xml version="1.0" encoding="utf-8"?>
<p:tagLst xmlns:p="http://schemas.openxmlformats.org/presentationml/2006/main">
  <p:tag name="PA" val="v5.2.11"/>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PA" val="v5.2.11"/>
</p:tagLst>
</file>

<file path=ppt/tags/tag81.xml><?xml version="1.0" encoding="utf-8"?>
<p:tagLst xmlns:p="http://schemas.openxmlformats.org/presentationml/2006/main">
  <p:tag name="PA" val="v5.2.11"/>
</p:tagLst>
</file>

<file path=ppt/tags/tag82.xml><?xml version="1.0" encoding="utf-8"?>
<p:tagLst xmlns:p="http://schemas.openxmlformats.org/presentationml/2006/main">
  <p:tag name="PA" val="v5.2.11"/>
</p:tagLst>
</file>

<file path=ppt/tags/tag83.xml><?xml version="1.0" encoding="utf-8"?>
<p:tagLst xmlns:p="http://schemas.openxmlformats.org/presentationml/2006/main">
  <p:tag name="PA" val="v5.2.11"/>
</p:tagLst>
</file>

<file path=ppt/tags/tag84.xml><?xml version="1.0" encoding="utf-8"?>
<p:tagLst xmlns:p="http://schemas.openxmlformats.org/presentationml/2006/main">
  <p:tag name="PA" val="v5.2.11"/>
</p:tagLst>
</file>

<file path=ppt/tags/tag85.xml><?xml version="1.0" encoding="utf-8"?>
<p:tagLst xmlns:p="http://schemas.openxmlformats.org/presentationml/2006/main">
  <p:tag name="PA" val="v5.2.11"/>
</p:tagLst>
</file>

<file path=ppt/tags/tag86.xml><?xml version="1.0" encoding="utf-8"?>
<p:tagLst xmlns:p="http://schemas.openxmlformats.org/presentationml/2006/main">
  <p:tag name="PA" val="v5.2.11"/>
</p:tagLst>
</file>

<file path=ppt/tags/tag87.xml><?xml version="1.0" encoding="utf-8"?>
<p:tagLst xmlns:p="http://schemas.openxmlformats.org/presentationml/2006/main">
  <p:tag name="PA" val="v5.2.11"/>
</p:tagLst>
</file>

<file path=ppt/tags/tag88.xml><?xml version="1.0" encoding="utf-8"?>
<p:tagLst xmlns:p="http://schemas.openxmlformats.org/presentationml/2006/main">
  <p:tag name="PA" val="v5.2.11"/>
</p:tagLst>
</file>

<file path=ppt/tags/tag89.xml><?xml version="1.0" encoding="utf-8"?>
<p:tagLst xmlns:p="http://schemas.openxmlformats.org/presentationml/2006/main">
  <p:tag name="PA" val="v5.2.11"/>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PA" val="v5.2.11"/>
</p:tagLst>
</file>

<file path=ppt/tags/tag91.xml><?xml version="1.0" encoding="utf-8"?>
<p:tagLst xmlns:p="http://schemas.openxmlformats.org/presentationml/2006/main">
  <p:tag name="PA" val="v5.2.11"/>
</p:tagLst>
</file>

<file path=ppt/tags/tag92.xml><?xml version="1.0" encoding="utf-8"?>
<p:tagLst xmlns:p="http://schemas.openxmlformats.org/presentationml/2006/main">
  <p:tag name="PA" val="v5.2.11"/>
</p:tagLst>
</file>

<file path=ppt/tags/tag93.xml><?xml version="1.0" encoding="utf-8"?>
<p:tagLst xmlns:p="http://schemas.openxmlformats.org/presentationml/2006/main">
  <p:tag name="PA" val="v5.2.11"/>
</p:tagLst>
</file>

<file path=ppt/tags/tag94.xml><?xml version="1.0" encoding="utf-8"?>
<p:tagLst xmlns:p="http://schemas.openxmlformats.org/presentationml/2006/main">
  <p:tag name="PA" val="v5.2.11"/>
</p:tagLst>
</file>

<file path=ppt/tags/tag95.xml><?xml version="1.0" encoding="utf-8"?>
<p:tagLst xmlns:p="http://schemas.openxmlformats.org/presentationml/2006/main">
  <p:tag name="PA" val="v5.2.11"/>
</p:tagLst>
</file>

<file path=ppt/tags/tag96.xml><?xml version="1.0" encoding="utf-8"?>
<p:tagLst xmlns:p="http://schemas.openxmlformats.org/presentationml/2006/main">
  <p:tag name="PA" val="v5.2.11"/>
</p:tagLst>
</file>

<file path=ppt/tags/tag97.xml><?xml version="1.0" encoding="utf-8"?>
<p:tagLst xmlns:p="http://schemas.openxmlformats.org/presentationml/2006/main">
  <p:tag name="PA" val="v5.2.11"/>
</p:tagLst>
</file>

<file path=ppt/tags/tag98.xml><?xml version="1.0" encoding="utf-8"?>
<p:tagLst xmlns:p="http://schemas.openxmlformats.org/presentationml/2006/main">
  <p:tag name="PA" val="v5.2.11"/>
</p:tagLst>
</file>

<file path=ppt/tags/tag99.xml><?xml version="1.0" encoding="utf-8"?>
<p:tagLst xmlns:p="http://schemas.openxmlformats.org/presentationml/2006/main">
  <p:tag name="PA" val="v5.2.11"/>
</p:tagLst>
</file>

<file path=ppt/theme/theme1.xml><?xml version="1.0" encoding="utf-8"?>
<a:theme xmlns:a="http://schemas.openxmlformats.org/drawingml/2006/main" name="Office 主题​​">
  <a:themeElements>
    <a:clrScheme name="自定义 76">
      <a:dk1>
        <a:sysClr val="windowText" lastClr="000000"/>
      </a:dk1>
      <a:lt1>
        <a:sysClr val="window" lastClr="FFFFFF"/>
      </a:lt1>
      <a:dk2>
        <a:srgbClr val="44546A"/>
      </a:dk2>
      <a:lt2>
        <a:srgbClr val="E7E6E6"/>
      </a:lt2>
      <a:accent1>
        <a:srgbClr val="0563C1"/>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主题​​">
  <a:themeElements>
    <a:clrScheme name="自定义 76">
      <a:dk1>
        <a:sysClr val="windowText" lastClr="000000"/>
      </a:dk1>
      <a:lt1>
        <a:sysClr val="window" lastClr="FFFFFF"/>
      </a:lt1>
      <a:dk2>
        <a:srgbClr val="44546A"/>
      </a:dk2>
      <a:lt2>
        <a:srgbClr val="E7E6E6"/>
      </a:lt2>
      <a:accent1>
        <a:srgbClr val="0563C1"/>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主题​​">
  <a:themeElements>
    <a:clrScheme name="自定义 76">
      <a:dk1>
        <a:sysClr val="windowText" lastClr="000000"/>
      </a:dk1>
      <a:lt1>
        <a:sysClr val="window" lastClr="FFFFFF"/>
      </a:lt1>
      <a:dk2>
        <a:srgbClr val="44546A"/>
      </a:dk2>
      <a:lt2>
        <a:srgbClr val="E7E6E6"/>
      </a:lt2>
      <a:accent1>
        <a:srgbClr val="0563C1"/>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2186</Words>
  <Application>WPS 演示</Application>
  <PresentationFormat>宽屏</PresentationFormat>
  <Paragraphs>480</Paragraphs>
  <Slides>22</Slides>
  <Notes>14</Notes>
  <HiddenSlides>0</HiddenSlides>
  <MMClips>0</MMClips>
  <ScaleCrop>false</ScaleCrop>
  <HeadingPairs>
    <vt:vector size="6" baseType="variant">
      <vt:variant>
        <vt:lpstr>已用的字体</vt:lpstr>
      </vt:variant>
      <vt:variant>
        <vt:i4>17</vt:i4>
      </vt:variant>
      <vt:variant>
        <vt:lpstr>主题</vt:lpstr>
      </vt:variant>
      <vt:variant>
        <vt:i4>4</vt:i4>
      </vt:variant>
      <vt:variant>
        <vt:lpstr>幻灯片标题</vt:lpstr>
      </vt:variant>
      <vt:variant>
        <vt:i4>22</vt:i4>
      </vt:variant>
    </vt:vector>
  </HeadingPairs>
  <TitlesOfParts>
    <vt:vector size="43" baseType="lpstr">
      <vt:lpstr>Arial</vt:lpstr>
      <vt:lpstr>宋体</vt:lpstr>
      <vt:lpstr>Wingdings</vt:lpstr>
      <vt:lpstr>Arial</vt:lpstr>
      <vt:lpstr>微软雅黑</vt:lpstr>
      <vt:lpstr>方正正中黑简体</vt:lpstr>
      <vt:lpstr>黑体</vt:lpstr>
      <vt:lpstr>Calibri</vt:lpstr>
      <vt:lpstr>思源黑体</vt:lpstr>
      <vt:lpstr>Arial Unicode MS</vt:lpstr>
      <vt:lpstr>等线</vt:lpstr>
      <vt:lpstr>Times New Roman</vt:lpstr>
      <vt:lpstr>仿宋</vt:lpstr>
      <vt:lpstr>阿里巴巴普惠体 B</vt:lpstr>
      <vt:lpstr>Abadi</vt:lpstr>
      <vt:lpstr>Segoe Print</vt:lpstr>
      <vt:lpstr>等线 Light</vt:lpstr>
      <vt:lpstr>Office 主题​​</vt:lpstr>
      <vt:lpstr>3_Office 主题​​</vt:lpstr>
      <vt:lpstr>4_Office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d056958</dc:creator>
  <cp:lastModifiedBy>冯一帆</cp:lastModifiedBy>
  <cp:revision>968</cp:revision>
  <dcterms:created xsi:type="dcterms:W3CDTF">2022-03-10T13:01:00Z</dcterms:created>
  <dcterms:modified xsi:type="dcterms:W3CDTF">2026-01-07T06:58:31Z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E177726F62044F239341AC7DBD69602D_13</vt:lpwstr>
  </property>
  <property fmtid="{D5CDD505-2E9C-101B-9397-08002B2CF9AE}" pid="3" name="KSOProductBuildVer">
    <vt:lpwstr>2052-12.1.0.23542</vt:lpwstr>
  </property>
</Properties>
</file>